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87" r:id="rId5"/>
    <p:sldId id="256" r:id="rId6"/>
    <p:sldId id="311" r:id="rId7"/>
    <p:sldId id="294" r:id="rId8"/>
    <p:sldId id="313" r:id="rId9"/>
    <p:sldId id="312" r:id="rId10"/>
    <p:sldId id="314" r:id="rId11"/>
    <p:sldId id="315" r:id="rId12"/>
    <p:sldId id="316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Alignment" id="{A3A2B0AB-762C-4281-AA7B-EF7E134E0DC4}">
          <p14:sldIdLst>
            <p14:sldId id="311"/>
            <p14:sldId id="294"/>
            <p14:sldId id="313"/>
            <p14:sldId id="312"/>
            <p14:sldId id="314"/>
          </p14:sldIdLst>
        </p14:section>
        <p14:section name="Sync Orientation" id="{A7477C09-32CE-4A28-8534-0125E315703C}">
          <p14:sldIdLst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54" d="100"/>
          <a:sy n="54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8" name="Vertical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879937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9" name="Rotate90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6029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Rotate90</a:t>
            </a:r>
          </a:p>
        </p:txBody>
      </p:sp>
      <p:sp>
        <p:nvSpPr>
          <p:cNvPr id="10" name="Rotate270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66800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Rotate270</a:t>
            </a:r>
          </a:p>
        </p:txBody>
      </p:sp>
      <p:sp>
        <p:nvSpPr>
          <p:cNvPr id="11" name="Horizontal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6403538" y="99060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Horizontal</a:t>
            </a:r>
          </a:p>
        </p:txBody>
      </p:sp>
      <p:sp>
        <p:nvSpPr>
          <p:cNvPr id="12" name="Vertical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7666354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Vertical</a:t>
            </a:r>
          </a:p>
        </p:txBody>
      </p:sp>
      <p:sp>
        <p:nvSpPr>
          <p:cNvPr id="13" name="Rotate90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64035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Rotate90</a:t>
            </a:r>
          </a:p>
        </p:txBody>
      </p:sp>
      <p:sp>
        <p:nvSpPr>
          <p:cNvPr id="14" name="Rotate270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6403538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Rotate270</a:t>
            </a:r>
          </a:p>
        </p:txBody>
      </p:sp>
      <p:sp>
        <p:nvSpPr>
          <p:cNvPr id="15" name="Stacked source">
            <a:extLst>
              <a:ext uri="{FF2B5EF4-FFF2-40B4-BE49-F238E27FC236}">
                <a16:creationId xmlns:a16="http://schemas.microsoft.com/office/drawing/2014/main" id="{228CAF45-DBC5-439D-8EDF-766D331C9DF4}"/>
              </a:ext>
            </a:extLst>
          </p:cNvPr>
          <p:cNvSpPr txBox="1"/>
          <p:nvPr/>
        </p:nvSpPr>
        <p:spPr>
          <a:xfrm>
            <a:off x="10668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Stacked</a:t>
            </a:r>
          </a:p>
        </p:txBody>
      </p:sp>
      <p:sp>
        <p:nvSpPr>
          <p:cNvPr id="16" name="Stacked target">
            <a:extLst>
              <a:ext uri="{FF2B5EF4-FFF2-40B4-BE49-F238E27FC236}">
                <a16:creationId xmlns:a16="http://schemas.microsoft.com/office/drawing/2014/main" id="{0E2FB94F-101A-45DA-B669-5D29426119D1}"/>
              </a:ext>
            </a:extLst>
          </p:cNvPr>
          <p:cNvSpPr txBox="1"/>
          <p:nvPr/>
        </p:nvSpPr>
        <p:spPr>
          <a:xfrm>
            <a:off x="58674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17544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 Text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Alignment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Horizontal alignment slide: 4</a:t>
            </a:r>
          </a:p>
          <a:p>
            <a:r>
              <a:rPr lang="en-US" dirty="0"/>
              <a:t>Vertical alignment slide: 6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5433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7392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424231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Orientation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Orientation: 9</a:t>
            </a:r>
          </a:p>
        </p:txBody>
      </p:sp>
    </p:spTree>
    <p:extLst>
      <p:ext uri="{BB962C8B-B14F-4D97-AF65-F5344CB8AC3E}">
        <p14:creationId xmlns:p14="http://schemas.microsoft.com/office/powerpoint/2010/main" val="41267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8" name="Vertical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879937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9" name="Rotate90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6029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Rotate90</a:t>
            </a:r>
          </a:p>
        </p:txBody>
      </p:sp>
      <p:sp>
        <p:nvSpPr>
          <p:cNvPr id="10" name="Rotate270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66800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Rotate270</a:t>
            </a:r>
          </a:p>
        </p:txBody>
      </p:sp>
      <p:sp>
        <p:nvSpPr>
          <p:cNvPr id="11" name="Horizontal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6403538" y="990600"/>
            <a:ext cx="1292662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Horizontal</a:t>
            </a:r>
          </a:p>
        </p:txBody>
      </p:sp>
      <p:sp>
        <p:nvSpPr>
          <p:cNvPr id="12" name="Vertical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2814617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Vertical</a:t>
            </a:r>
          </a:p>
        </p:txBody>
      </p:sp>
      <p:sp>
        <p:nvSpPr>
          <p:cNvPr id="13" name="Rotate90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6403538" y="342900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Rotate90</a:t>
            </a:r>
          </a:p>
        </p:txBody>
      </p:sp>
      <p:sp>
        <p:nvSpPr>
          <p:cNvPr id="14" name="Rotate270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6403538" y="46482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Rotate270</a:t>
            </a:r>
          </a:p>
        </p:txBody>
      </p:sp>
      <p:sp>
        <p:nvSpPr>
          <p:cNvPr id="15" name="Stacked source">
            <a:extLst>
              <a:ext uri="{FF2B5EF4-FFF2-40B4-BE49-F238E27FC236}">
                <a16:creationId xmlns:a16="http://schemas.microsoft.com/office/drawing/2014/main" id="{228CAF45-DBC5-439D-8EDF-766D331C9DF4}"/>
              </a:ext>
            </a:extLst>
          </p:cNvPr>
          <p:cNvSpPr txBox="1"/>
          <p:nvPr/>
        </p:nvSpPr>
        <p:spPr>
          <a:xfrm>
            <a:off x="10668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Stacked</a:t>
            </a:r>
          </a:p>
        </p:txBody>
      </p:sp>
      <p:sp>
        <p:nvSpPr>
          <p:cNvPr id="16" name="Stacked target">
            <a:extLst>
              <a:ext uri="{FF2B5EF4-FFF2-40B4-BE49-F238E27FC236}">
                <a16:creationId xmlns:a16="http://schemas.microsoft.com/office/drawing/2014/main" id="{0E2FB94F-101A-45DA-B669-5D29426119D1}"/>
              </a:ext>
            </a:extLst>
          </p:cNvPr>
          <p:cNvSpPr txBox="1"/>
          <p:nvPr/>
        </p:nvSpPr>
        <p:spPr>
          <a:xfrm>
            <a:off x="5867400" y="5682734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27305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153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 Text</vt:lpstr>
      <vt:lpstr>Sync:: Text Alignment </vt:lpstr>
      <vt:lpstr>PowerPoint Presentation</vt:lpstr>
      <vt:lpstr>PowerPoint Presentation</vt:lpstr>
      <vt:lpstr>PowerPoint Presentation</vt:lpstr>
      <vt:lpstr>PowerPoint Presentation</vt:lpstr>
      <vt:lpstr>Sync:: Text Orientation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171</cp:revision>
  <dcterms:created xsi:type="dcterms:W3CDTF">2014-01-22T00:01:33Z</dcterms:created>
  <dcterms:modified xsi:type="dcterms:W3CDTF">2019-02-11T07:26:53Z</dcterms:modified>
</cp:coreProperties>
</file>