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94" r:id="rId9"/>
    <p:sldId id="395" r:id="rId10"/>
    <p:sldId id="292" r:id="rId11"/>
    <p:sldId id="407" r:id="rId12"/>
    <p:sldId id="408" r:id="rId13"/>
    <p:sldId id="409" r:id="rId14"/>
    <p:sldId id="410" r:id="rId15"/>
    <p:sldId id="411" r:id="rId16"/>
    <p:sldId id="311" r:id="rId17"/>
    <p:sldId id="412" r:id="rId18"/>
    <p:sldId id="413" r:id="rId19"/>
    <p:sldId id="414" r:id="rId20"/>
    <p:sldId id="415" r:id="rId21"/>
    <p:sldId id="416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94"/>
            <p14:sldId id="395"/>
            <p14:sldId id="292"/>
            <p14:sldId id="407"/>
            <p14:sldId id="408"/>
            <p14:sldId id="409"/>
            <p14:sldId id="410"/>
            <p14:sldId id="411"/>
            <p14:sldId id="311"/>
            <p14:sldId id="412"/>
            <p14:sldId id="413"/>
            <p14:sldId id="414"/>
            <p14:sldId id="415"/>
            <p14:sldId id="41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32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00000" flipH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800000" flipH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1800000" flipH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1800000" flipH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1800000" flipH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1800000" flipH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1800000" flipH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1800000" flipH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1800000" flipH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1800000" flipH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3600000" flipH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3600000" flipH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3600000" flipH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3600000" flipH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3600000" flipH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3600000" flipH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3600000" flipH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3600000" flipH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3600000" flipH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3600000" flipH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6300000" flipH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6300000" flipH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6300000" flipH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6300000" flipH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6300000" flipH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6300000" flipH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6300000" flipH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6300000" flipH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6300000" flipH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6300000" flipH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0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200000" flipH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200000" flipH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7200000" flipH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7200000" flipH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7200000" flipH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7200000" flipH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7200000" flipH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7200000" flipH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7200000" flipH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7200000" flipH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</a:t>
            </a:r>
            <a:r>
              <a:rPr lang="en-US" dirty="0"/>
              <a:t>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V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 flipV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riangle 5"/>
          <p:cNvSpPr/>
          <p:nvPr/>
        </p:nvSpPr>
        <p:spPr>
          <a:xfrm flipV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Arrow 1"/>
          <p:cNvSpPr/>
          <p:nvPr/>
        </p:nvSpPr>
        <p:spPr>
          <a:xfrm flipV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rrow 2"/>
          <p:cNvSpPr/>
          <p:nvPr/>
        </p:nvSpPr>
        <p:spPr>
          <a:xfrm flipV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Heart 3"/>
          <p:cNvSpPr/>
          <p:nvPr/>
        </p:nvSpPr>
        <p:spPr>
          <a:xfrm flipV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Plus 8"/>
          <p:cNvSpPr/>
          <p:nvPr/>
        </p:nvSpPr>
        <p:spPr>
          <a:xfrm flipV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Smile 9"/>
          <p:cNvSpPr/>
          <p:nvPr/>
        </p:nvSpPr>
        <p:spPr>
          <a:xfrm flipV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Cloud 5"/>
          <p:cNvSpPr/>
          <p:nvPr/>
        </p:nvSpPr>
        <p:spPr>
          <a:xfrm flipV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0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00000" flipV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800000" flipV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1800000" flipV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1800000" flipV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1800000" flipV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1800000" flipV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1800000" flipV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1800000" flipV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1800000" flipV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1800000" flipV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3600000" flipV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3600000" flipV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3600000" flipV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3600000" flipV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3600000" flipV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3600000" flipV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3600000" flipV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3600000" flipV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3600000" flipV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3600000" flipV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1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6300000" flipV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6300000" flipV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6300000" flipV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6300000" flipV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6300000" flipV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6300000" flipV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6300000" flipV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6300000" flipV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6300000" flipV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6300000" flipV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200000" flipV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200000" flipV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7200000" flipV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7200000" flipV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7200000" flipV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7200000" flipV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7200000" flipV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7200000" flipV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7200000" flipV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7200000" flipV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Flip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smtClean="0">
                <a:solidFill>
                  <a:schemeClr val="bg1"/>
                </a:solidFill>
              </a:rPr>
              <a:t>Positions Lab </a:t>
            </a:r>
            <a:r>
              <a:rPr lang="en-US" sz="2400" dirty="0">
                <a:solidFill>
                  <a:schemeClr val="bg1"/>
                </a:solidFill>
              </a:rPr>
              <a:t>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Flip </a:t>
            </a:r>
            <a:r>
              <a:rPr lang="en-US" sz="2400" b="1" dirty="0">
                <a:solidFill>
                  <a:schemeClr val="bg1"/>
                </a:solidFill>
              </a:rPr>
              <a:t>Horizontal, </a:t>
            </a:r>
            <a:r>
              <a:rPr lang="en-US" sz="2400" b="1" dirty="0" smtClean="0">
                <a:solidFill>
                  <a:schemeClr val="bg1"/>
                </a:solidFill>
              </a:rPr>
              <a:t>Flip Vertical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riangle 5"/>
          <p:cNvSpPr/>
          <p:nvPr/>
        </p:nvSpPr>
        <p:spPr>
          <a:xfrm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Arrow 1"/>
          <p:cNvSpPr/>
          <p:nvPr/>
        </p:nvSpPr>
        <p:spPr>
          <a:xfrm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rrow 2"/>
          <p:cNvSpPr/>
          <p:nvPr/>
        </p:nvSpPr>
        <p:spPr>
          <a:xfrm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Heart 3"/>
          <p:cNvSpPr/>
          <p:nvPr/>
        </p:nvSpPr>
        <p:spPr>
          <a:xfrm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Plus 8"/>
          <p:cNvSpPr/>
          <p:nvPr/>
        </p:nvSpPr>
        <p:spPr>
          <a:xfrm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Smile 9"/>
          <p:cNvSpPr/>
          <p:nvPr/>
        </p:nvSpPr>
        <p:spPr>
          <a:xfrm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Cloud 5"/>
          <p:cNvSpPr/>
          <p:nvPr/>
        </p:nvSpPr>
        <p:spPr>
          <a:xfrm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00000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800000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1800000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1800000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1800000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1800000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1800000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1800000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1800000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1800000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3600000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3600000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3600000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3600000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3600000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3600000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3600000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3600000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3600000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3600000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6300000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6300000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6300000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6300000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6300000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6300000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6300000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6300000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6300000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6300000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200000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200000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"/>
          <p:cNvSpPr/>
          <p:nvPr/>
        </p:nvSpPr>
        <p:spPr>
          <a:xfrm rot="7200000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riangle 5"/>
          <p:cNvSpPr/>
          <p:nvPr/>
        </p:nvSpPr>
        <p:spPr>
          <a:xfrm rot="7200000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Arrow 1"/>
          <p:cNvSpPr/>
          <p:nvPr/>
        </p:nvSpPr>
        <p:spPr>
          <a:xfrm rot="7200000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 2"/>
          <p:cNvSpPr/>
          <p:nvPr/>
        </p:nvSpPr>
        <p:spPr>
          <a:xfrm rot="7200000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Heart 3"/>
          <p:cNvSpPr/>
          <p:nvPr/>
        </p:nvSpPr>
        <p:spPr>
          <a:xfrm rot="7200000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lus 8"/>
          <p:cNvSpPr/>
          <p:nvPr/>
        </p:nvSpPr>
        <p:spPr>
          <a:xfrm rot="7200000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mile 9"/>
          <p:cNvSpPr/>
          <p:nvPr/>
        </p:nvSpPr>
        <p:spPr>
          <a:xfrm rot="7200000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loud 5"/>
          <p:cNvSpPr/>
          <p:nvPr/>
        </p:nvSpPr>
        <p:spPr>
          <a:xfrm rot="7200000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609599" y="381000"/>
            <a:ext cx="2216913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H="1">
            <a:off x="3352800" y="381000"/>
            <a:ext cx="228757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 flipH="1">
            <a:off x="6324600" y="381000"/>
            <a:ext cx="1447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riangle 5"/>
          <p:cNvSpPr/>
          <p:nvPr/>
        </p:nvSpPr>
        <p:spPr>
          <a:xfrm flipH="1">
            <a:off x="609599" y="3733800"/>
            <a:ext cx="176784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Arrow 1"/>
          <p:cNvSpPr/>
          <p:nvPr/>
        </p:nvSpPr>
        <p:spPr>
          <a:xfrm flipH="1">
            <a:off x="2667000" y="3733800"/>
            <a:ext cx="2202688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rrow 2"/>
          <p:cNvSpPr/>
          <p:nvPr/>
        </p:nvSpPr>
        <p:spPr>
          <a:xfrm flipH="1">
            <a:off x="5311540" y="3276600"/>
            <a:ext cx="105683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Heart 3"/>
          <p:cNvSpPr/>
          <p:nvPr/>
        </p:nvSpPr>
        <p:spPr>
          <a:xfrm flipH="1">
            <a:off x="7048500" y="3329189"/>
            <a:ext cx="1600200" cy="16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Plus 8"/>
          <p:cNvSpPr/>
          <p:nvPr/>
        </p:nvSpPr>
        <p:spPr>
          <a:xfrm flipH="1">
            <a:off x="1598166" y="5392927"/>
            <a:ext cx="1558545" cy="1558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Smile 9"/>
          <p:cNvSpPr/>
          <p:nvPr/>
        </p:nvSpPr>
        <p:spPr>
          <a:xfrm flipH="1">
            <a:off x="4191000" y="5410200"/>
            <a:ext cx="1449371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Cloud 5"/>
          <p:cNvSpPr/>
          <p:nvPr/>
        </p:nvSpPr>
        <p:spPr>
          <a:xfrm flipH="1">
            <a:off x="6790962" y="5087111"/>
            <a:ext cx="1712977" cy="1712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8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82</Words>
  <Application>Microsoft Office PowerPoint</Application>
  <PresentationFormat>全屏显示(4:3)</PresentationFormat>
  <Paragraphs>12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Flip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Horizontal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Vertical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119</cp:revision>
  <dcterms:created xsi:type="dcterms:W3CDTF">2014-01-22T00:01:33Z</dcterms:created>
  <dcterms:modified xsi:type="dcterms:W3CDTF">2016-09-27T13:11:00Z</dcterms:modified>
</cp:coreProperties>
</file>