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60" r:id="rId9"/>
    <p:sldId id="264" r:id="rId10"/>
    <p:sldId id="262" r:id="rId11"/>
    <p:sldId id="263" r:id="rId12"/>
    <p:sldId id="268" r:id="rId13"/>
    <p:sldId id="271" r:id="rId14"/>
    <p:sldId id="270" r:id="rId15"/>
    <p:sldId id="273" r:id="rId16"/>
    <p:sldId id="272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57"/>
          </p14:sldIdLst>
        </p14:section>
        <p14:section name="Adjoin Examples" id="{7BE9DDD8-1D70-4BA1-9656-A8A2106EE72A}">
          <p14:sldIdLst>
            <p14:sldId id="258"/>
          </p14:sldIdLst>
        </p14:section>
        <p14:section name="Distribute Examples" id="{4079B099-2968-4624-AACE-960FF55B4A6B}">
          <p14:sldIdLst>
            <p14:sldId id="261"/>
            <p14:sldId id="265"/>
            <p14:sldId id="266"/>
            <p14:sldId id="267"/>
            <p14:sldId id="260"/>
            <p14:sldId id="264"/>
            <p14:sldId id="262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70"/>
          </p14:sldIdLst>
        </p14:section>
        <p14:section name="Reorientate Examples" id="{4A482D7B-9B3A-4FF0-8688-EA99AC276334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Canada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Swap</a:t>
            </a:r>
            <a:endParaRPr lang="en-SG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4" y="3617959"/>
            <a:ext cx="400050" cy="561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32" name="Down Arrow 62"/>
          <p:cNvSpPr/>
          <p:nvPr/>
        </p:nvSpPr>
        <p:spPr>
          <a:xfrm>
            <a:off x="3978929" y="336066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Cyclic Swap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15</a:t>
            </a:r>
            <a:endParaRPr lang="en-US" dirty="0"/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11</a:t>
            </a:r>
            <a:endParaRPr lang="en-US" dirty="0"/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15</a:t>
            </a:r>
            <a:endParaRPr lang="en-US" dirty="0"/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17</a:t>
            </a:r>
            <a:endParaRPr lang="en-US" dirty="0"/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Cyclic Swap by clicking order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16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20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B    20</a:t>
            </a:r>
            <a:endParaRPr lang="en-US" dirty="0"/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    19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C    16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    15</a:t>
            </a:r>
            <a:endParaRPr lang="en-US" dirty="0"/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D   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2" y="3250011"/>
            <a:ext cx="590550" cy="7524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20004389">
            <a:off x="1985531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46213">
            <a:off x="1930253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0574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62"/>
          <p:cNvSpPr/>
          <p:nvPr/>
        </p:nvSpPr>
        <p:spPr>
          <a:xfrm rot="16200000">
            <a:off x="4229100" y="2436068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239000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39000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771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06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288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7052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288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2"/>
          <p:cNvSpPr/>
          <p:nvPr/>
        </p:nvSpPr>
        <p:spPr>
          <a:xfrm rot="16200000">
            <a:off x="4343400" y="244091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08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8390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1154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8390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/>
          <a:stretch/>
        </p:blipFill>
        <p:spPr>
          <a:xfrm>
            <a:off x="4265058" y="3321295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5254337" y="2713954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371600" y="2875592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 smtClean="0"/>
              <a:t>Visuals</a:t>
            </a:r>
            <a:endParaRPr lang="en-SG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1" y="3408991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 smtClean="0"/>
              <a:t>Structure</a:t>
            </a:r>
            <a:endParaRPr lang="en-SG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371600" y="3888369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 smtClean="0"/>
              <a:t>Message</a:t>
            </a:r>
            <a:endParaRPr lang="en-SG" sz="1600" b="1" dirty="0"/>
          </a:p>
        </p:txBody>
      </p:sp>
      <p:sp>
        <p:nvSpPr>
          <p:cNvPr id="20" name="Flowchart: Connector 19"/>
          <p:cNvSpPr/>
          <p:nvPr/>
        </p:nvSpPr>
        <p:spPr>
          <a:xfrm>
            <a:off x="5474854" y="2917732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5714999" y="3157877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904183" y="2963914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6904184" y="2602324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6904183" y="2220384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362699" y="2404837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6362699" y="2724635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6362699" y="3077158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1371600" y="197331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 bottom, left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6615" y="1744715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 to point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811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Distribute between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and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10 at 4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53420"/>
            <a:ext cx="787400" cy="863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251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229100" y="266700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148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victorhz</cp:lastModifiedBy>
  <cp:revision>28</cp:revision>
  <dcterms:created xsi:type="dcterms:W3CDTF">2006-08-16T00:00:00Z</dcterms:created>
  <dcterms:modified xsi:type="dcterms:W3CDTF">2016-04-10T14:40:47Z</dcterms:modified>
</cp:coreProperties>
</file>