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475"/>
          <a:stretch/>
        </p:blipFill>
        <p:spPr bwMode="auto">
          <a:xfrm>
            <a:off x="1047658" y="920908"/>
            <a:ext cx="841375" cy="40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3" b="-908"/>
          <a:stretch/>
        </p:blipFill>
        <p:spPr bwMode="auto">
          <a:xfrm>
            <a:off x="1047657" y="1362838"/>
            <a:ext cx="841375" cy="38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1176978" y="1034292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1481045" y="1326106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"/>
          <a:stretch/>
        </p:blipFill>
        <p:spPr bwMode="auto">
          <a:xfrm>
            <a:off x="1088933" y="1279381"/>
            <a:ext cx="77470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334142" y="1075004"/>
            <a:ext cx="549071" cy="549822"/>
            <a:chOff x="4180111" y="1375544"/>
            <a:chExt cx="549071" cy="549822"/>
          </a:xfrm>
        </p:grpSpPr>
        <p:grpSp>
          <p:nvGrpSpPr>
            <p:cNvPr id="19" name="Group 18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Folded Corner 1026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52579" y="1661781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Copy</a:t>
            </a:r>
            <a:endParaRPr lang="en-SG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3400394" y="1651827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Paste</a:t>
            </a:r>
            <a:endParaRPr lang="en-SG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05396" y="1639351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Edit</a:t>
            </a:r>
            <a:endParaRPr lang="en-SG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46859" y="1662105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Delete</a:t>
            </a:r>
            <a:endParaRPr lang="en-SG" sz="800" dirty="0"/>
          </a:p>
        </p:txBody>
      </p:sp>
      <p:sp>
        <p:nvSpPr>
          <p:cNvPr id="42" name="Rectangle 41"/>
          <p:cNvSpPr/>
          <p:nvPr/>
        </p:nvSpPr>
        <p:spPr>
          <a:xfrm>
            <a:off x="4902536" y="1662105"/>
            <a:ext cx="50292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41386" y="1058959"/>
            <a:ext cx="594360" cy="592408"/>
            <a:chOff x="4040236" y="1080115"/>
            <a:chExt cx="594360" cy="592408"/>
          </a:xfrm>
        </p:grpSpPr>
        <p:grpSp>
          <p:nvGrpSpPr>
            <p:cNvPr id="7" name="Group 6"/>
            <p:cNvGrpSpPr/>
            <p:nvPr/>
          </p:nvGrpSpPr>
          <p:grpSpPr>
            <a:xfrm rot="18268995">
              <a:off x="4157961" y="1269633"/>
              <a:ext cx="507936" cy="128900"/>
              <a:chOff x="4361991" y="971632"/>
              <a:chExt cx="507936" cy="128900"/>
            </a:xfrm>
          </p:grpSpPr>
          <p:sp>
            <p:nvSpPr>
              <p:cNvPr id="5" name="Rectangle 4"/>
              <p:cNvSpPr/>
              <p:nvPr/>
            </p:nvSpPr>
            <p:spPr>
              <a:xfrm rot="10800000" flipV="1">
                <a:off x="4504167" y="972516"/>
                <a:ext cx="365760" cy="1280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6200000">
                <a:off x="4361991" y="971632"/>
                <a:ext cx="128016" cy="12801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4153611" y="1260698"/>
              <a:ext cx="150405" cy="38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48746" y="1620831"/>
              <a:ext cx="37734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41616" y="1260736"/>
              <a:ext cx="0" cy="360678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35612" y="1403864"/>
              <a:ext cx="0" cy="21439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040236" y="1123883"/>
              <a:ext cx="5943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Ian\Desktop\New folder\SyncLabDelete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59" y="132726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an\Desktop\SyncLabCopyButt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78" y="52787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Ian</cp:lastModifiedBy>
  <cp:revision>142</cp:revision>
  <dcterms:created xsi:type="dcterms:W3CDTF">2006-08-16T00:00:00Z</dcterms:created>
  <dcterms:modified xsi:type="dcterms:W3CDTF">2017-05-25T06:24:45Z</dcterms:modified>
</cp:coreProperties>
</file>