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9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</a:t>
            </a:r>
            <a:r>
              <a:rPr lang="en-US" baseline="0" dirty="0" smtClean="0"/>
              <a:t>2 gradient stops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</a:t>
            </a:r>
            <a:r>
              <a:rPr lang="en-US" baseline="0" dirty="0" smtClean="0"/>
              <a:t>diagonal gradients (multiple of 45)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</a:t>
            </a:r>
            <a:r>
              <a:rPr lang="en-US" dirty="0" smtClean="0"/>
              <a:t>second</a:t>
            </a:r>
            <a:r>
              <a:rPr lang="en-US" baseline="0" dirty="0" smtClean="0"/>
              <a:t> column</a:t>
            </a:r>
            <a:r>
              <a:rPr lang="en-US" dirty="0" smtClean="0"/>
              <a:t>, first</a:t>
            </a:r>
            <a:r>
              <a:rPr lang="en-US" baseline="0" dirty="0" smtClean="0"/>
              <a:t> </a:t>
            </a:r>
            <a:r>
              <a:rPr lang="en-US" baseline="0" dirty="0" smtClean="0"/>
              <a:t>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</a:t>
            </a:r>
            <a:r>
              <a:rPr lang="en-US" baseline="0" dirty="0" smtClean="0"/>
              <a:t>rectangular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</a:t>
            </a:r>
            <a:r>
              <a:rPr lang="en-US" baseline="0" dirty="0" smtClean="0"/>
              <a:t>path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</a:t>
            </a:r>
            <a:r>
              <a:rPr lang="en-US" baseline="0" dirty="0" smtClean="0"/>
              <a:t>max gradient stops (9)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transparency from the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r>
              <a:rPr lang="en-US" dirty="0" smtClean="0"/>
              <a:t>You should be able to see the shape behind faintly.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Family</a:t>
            </a:r>
          </a:p>
          <a:p>
            <a:r>
              <a:rPr lang="en-US" dirty="0" smtClean="0"/>
              <a:t>Copy 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</a:t>
            </a:r>
            <a:r>
              <a:rPr lang="en-US" baseline="0" dirty="0" smtClean="0"/>
              <a:t> Size</a:t>
            </a:r>
            <a:endParaRPr lang="en-US" dirty="0" smtClean="0"/>
          </a:p>
          <a:p>
            <a:r>
              <a:rPr lang="en-US" dirty="0" smtClean="0"/>
              <a:t>Copy 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Color</a:t>
            </a:r>
          </a:p>
          <a:p>
            <a:r>
              <a:rPr lang="en-US" dirty="0" smtClean="0"/>
              <a:t>Copy 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X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Font Style (One)</a:t>
            </a:r>
            <a:endParaRPr lang="en-US" dirty="0" smtClean="0"/>
          </a:p>
          <a:p>
            <a:r>
              <a:rPr lang="en-US" dirty="0" smtClean="0"/>
              <a:t>Copy 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Style (All)</a:t>
            </a:r>
          </a:p>
          <a:p>
            <a:r>
              <a:rPr lang="en-US" dirty="0" smtClean="0"/>
              <a:t>Copy 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Color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</a:t>
            </a:r>
            <a:r>
              <a:rPr lang="en-US" baseline="0" dirty="0" smtClean="0"/>
              <a:t> Width</a:t>
            </a:r>
            <a:endParaRPr lang="en-US" dirty="0" smtClean="0"/>
          </a:p>
          <a:p>
            <a:r>
              <a:rPr lang="en-US" dirty="0" smtClean="0"/>
              <a:t>Copy</a:t>
            </a:r>
            <a:r>
              <a:rPr lang="en-US" baseline="0" dirty="0" smtClean="0"/>
              <a:t> 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Compound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Dash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Arrow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arrow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Transparency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transparency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</a:t>
            </a:r>
            <a:r>
              <a:rPr lang="en-US" baseline="0" dirty="0" smtClean="0"/>
              <a:t> Y</a:t>
            </a:r>
            <a:r>
              <a:rPr lang="en-US" dirty="0" smtClean="0"/>
              <a:t>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Height from the red rectangle</a:t>
            </a:r>
            <a:r>
              <a:rPr lang="en-US" baseline="0" dirty="0" smtClean="0"/>
              <a:t> to blue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</a:t>
            </a:r>
          </a:p>
          <a:p>
            <a:r>
              <a:rPr lang="en-US" dirty="0" smtClean="0"/>
              <a:t>Copy Width from the red rectangle</a:t>
            </a:r>
            <a:r>
              <a:rPr lang="en-US" baseline="0" dirty="0" smtClean="0"/>
              <a:t> to blue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Shapes. There is a shape behind the</a:t>
            </a:r>
            <a:r>
              <a:rPr lang="en-US" baseline="0" dirty="0" smtClean="0"/>
              <a:t> large blue, to check for transparency and no fill. </a:t>
            </a:r>
          </a:p>
          <a:p>
            <a:r>
              <a:rPr lang="en-US" dirty="0" smtClean="0"/>
              <a:t>There is gradient for</a:t>
            </a:r>
            <a:r>
              <a:rPr lang="en-US" baseline="0" dirty="0" smtClean="0"/>
              <a:t> the background to help differentiate between background fill and other fills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</a:t>
            </a:r>
            <a:r>
              <a:rPr lang="en-US" baseline="0" dirty="0" smtClean="0"/>
              <a:t> first column, first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shape behind the</a:t>
            </a:r>
            <a:r>
              <a:rPr lang="en-US" baseline="0" dirty="0" smtClean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2GradientShape"/>
          <p:cNvSpPr/>
          <p:nvPr userDrawn="1"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PathGradientShape"/>
          <p:cNvSpPr/>
          <p:nvPr userDrawn="1"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7GradientShape"/>
          <p:cNvSpPr/>
          <p:nvPr userDrawn="1"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85000">
                <a:srgbClr val="002060"/>
              </a:gs>
              <a:gs pos="68000">
                <a:srgbClr val="00B0F0"/>
              </a:gs>
              <a:gs pos="51000">
                <a:srgbClr val="00B050"/>
              </a:gs>
              <a:gs pos="34000">
                <a:srgbClr val="FFFF00"/>
              </a:gs>
              <a:gs pos="17000">
                <a:srgbClr val="FFC000"/>
              </a:gs>
              <a:gs pos="0">
                <a:srgbClr val="FF0000"/>
              </a:gs>
              <a:gs pos="10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7GradientShape"/>
          <p:cNvSpPr/>
          <p:nvPr userDrawn="1"/>
        </p:nvSpPr>
        <p:spPr>
          <a:xfrm>
            <a:off x="2283823" y="54820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121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8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5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4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4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7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35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9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B277-1182-40C1-94D9-D4DB9D86193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3938-7025-4B1E-801A-2E4BE3C0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5B9BD5"/>
              </a:gs>
              <a:gs pos="100000">
                <a:srgbClr val="548235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55A11"/>
              </a:gs>
              <a:gs pos="80000">
                <a:srgbClr val="00B050"/>
              </a:gs>
              <a:gs pos="60000">
                <a:srgbClr val="C55A11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chemeClr val="accent2">
                  <a:lumMod val="75000"/>
                </a:schemeClr>
              </a:gs>
              <a:gs pos="80000">
                <a:srgbClr val="00B050"/>
              </a:gs>
              <a:gs pos="60000">
                <a:schemeClr val="accent2">
                  <a:lumMod val="75000"/>
                </a:schemeClr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1046</Words>
  <Application>Microsoft Office PowerPoint</Application>
  <PresentationFormat>On-screen Show (4:3)</PresentationFormat>
  <Paragraphs>159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137</cp:revision>
  <dcterms:created xsi:type="dcterms:W3CDTF">2014-01-22T00:01:33Z</dcterms:created>
  <dcterms:modified xsi:type="dcterms:W3CDTF">2017-04-03T15:27:26Z</dcterms:modified>
</cp:coreProperties>
</file>