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6" r:id="rId4"/>
    <p:sldId id="264" r:id="rId5"/>
    <p:sldId id="257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0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C0219-71FA-41D2-81B3-1694883E717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BE19-E043-40B9-BB8A-276748EB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1 – With</a:t>
            </a:r>
            <a:r>
              <a:rPr lang="en-US" baseline="0" dirty="0" smtClean="0"/>
              <a:t> textboxes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 slide to be skipped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r>
              <a:rPr lang="en-US" baseline="0" dirty="0" smtClean="0"/>
              <a:t> – With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 slide to be skipped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0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</a:t>
            </a:r>
            <a:r>
              <a:rPr lang="en-US" baseline="0" dirty="0" smtClean="0"/>
              <a:t> 3 – With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 slide to be skipped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4 – Objects with 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4853-274F-4261-98BF-F530E3574E6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Sample text</a:t>
            </a:r>
          </a:p>
          <a:p>
            <a:r>
              <a:rPr lang="en-US" dirty="0" smtClean="0"/>
              <a:t>Point 1</a:t>
            </a:r>
          </a:p>
          <a:p>
            <a:r>
              <a:rPr lang="en-US" dirty="0" smtClean="0"/>
              <a:t>Point 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Point 2a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Point 2b</a:t>
            </a:r>
          </a:p>
        </p:txBody>
      </p:sp>
    </p:spTree>
    <p:extLst>
      <p:ext uri="{BB962C8B-B14F-4D97-AF65-F5344CB8AC3E}">
        <p14:creationId xmlns:p14="http://schemas.microsoft.com/office/powerpoint/2010/main" val="11321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717" y="2773789"/>
            <a:ext cx="3209693" cy="1325563"/>
          </a:xfrm>
        </p:spPr>
        <p:txBody>
          <a:bodyPr/>
          <a:lstStyle/>
          <a:p>
            <a:r>
              <a:rPr lang="en-US" b="1" u="sng" dirty="0" smtClean="0"/>
              <a:t>Skip this slide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7520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2907" y="1951463"/>
            <a:ext cx="7560527" cy="3612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6274" y="345688"/>
            <a:ext cx="3166946" cy="3412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413595" y="2213517"/>
            <a:ext cx="3222702" cy="3088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717" y="2773789"/>
            <a:ext cx="3209693" cy="1325563"/>
          </a:xfrm>
        </p:spPr>
        <p:txBody>
          <a:bodyPr/>
          <a:lstStyle/>
          <a:p>
            <a:r>
              <a:rPr lang="en-US" b="1" u="sng" dirty="0" smtClean="0"/>
              <a:t>Skip this slide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3371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3404" cy="6768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68" y="4609447"/>
            <a:ext cx="2388468" cy="17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717" y="2773789"/>
            <a:ext cx="3209693" cy="1325563"/>
          </a:xfrm>
        </p:spPr>
        <p:txBody>
          <a:bodyPr/>
          <a:lstStyle/>
          <a:p>
            <a:r>
              <a:rPr lang="en-US" b="1" u="sng" dirty="0" smtClean="0"/>
              <a:t>Skip this slide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61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26" y="2085278"/>
            <a:ext cx="3267307" cy="326730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488708">
            <a:off x="2105422" y="4603733"/>
            <a:ext cx="1945531" cy="1638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006435">
            <a:off x="7737078" y="4603733"/>
            <a:ext cx="1945531" cy="1638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Introducing…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</vt:lpstr>
      <vt:lpstr>Skip this slide</vt:lpstr>
      <vt:lpstr>PowerPoint Presentation</vt:lpstr>
      <vt:lpstr>Skip this slide</vt:lpstr>
      <vt:lpstr>PowerPoint Presentation</vt:lpstr>
      <vt:lpstr>Skip this slide</vt:lpstr>
      <vt:lpstr>Introducing…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Jun Kiat Tan</dc:creator>
  <cp:lastModifiedBy>Jun Kiat Tan</cp:lastModifiedBy>
  <cp:revision>2</cp:revision>
  <dcterms:created xsi:type="dcterms:W3CDTF">2018-03-06T07:54:16Z</dcterms:created>
  <dcterms:modified xsi:type="dcterms:W3CDTF">2018-03-06T08:07:36Z</dcterms:modified>
</cp:coreProperties>
</file>