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306" r:id="rId7"/>
    <p:sldId id="311" r:id="rId8"/>
    <p:sldId id="315" r:id="rId9"/>
    <p:sldId id="316" r:id="rId10"/>
    <p:sldId id="318" r:id="rId11"/>
    <p:sldId id="319" r:id="rId12"/>
    <p:sldId id="320" r:id="rId13"/>
    <p:sldId id="322" r:id="rId14"/>
    <p:sldId id="323" r:id="rId15"/>
    <p:sldId id="324" r:id="rId16"/>
    <p:sldId id="325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ooltip" id="{A3A2B0AB-762C-4281-AA7B-EF7E134E0DC4}">
          <p14:sldIdLst>
            <p14:sldId id="256"/>
            <p14:sldId id="292"/>
            <p14:sldId id="306"/>
            <p14:sldId id="311"/>
            <p14:sldId id="315"/>
            <p14:sldId id="316"/>
            <p14:sldId id="318"/>
            <p14:sldId id="319"/>
            <p14:sldId id="320"/>
            <p14:sldId id="322"/>
            <p14:sldId id="323"/>
            <p14:sldId id="324"/>
            <p14:sldId id="32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9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</a:t>
            </a:r>
            <a:r>
              <a:rPr lang="en-US" dirty="0" smtClean="0"/>
              <a:t>Create multiple tooltips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‘Create Tooltip’ </a:t>
            </a:r>
            <a:r>
              <a:rPr lang="en-US" dirty="0" smtClean="0"/>
              <a:t>5 times in succession.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91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None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Unselect everything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6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Shape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shape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0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Existing tooltip present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‘Create Tooltip’ (existing tooltips should not affect creation of new tooltips)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15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134</Words>
  <Application>Microsoft Office PowerPoint</Application>
  <PresentationFormat>On-screen Show (4:3)</PresentationFormat>
  <Paragraphs>33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Tooltip</vt:lpstr>
      <vt:lpstr>Create Tooltip: None Selected</vt:lpstr>
      <vt:lpstr>PowerPoint Presentation</vt:lpstr>
      <vt:lpstr>PowerPoint Presentation</vt:lpstr>
      <vt:lpstr>Create Tooltip: Shape Selected</vt:lpstr>
      <vt:lpstr>PowerPoint Presentation</vt:lpstr>
      <vt:lpstr>PowerPoint Presentation</vt:lpstr>
      <vt:lpstr>Create Tooltip: Existing tooltip present</vt:lpstr>
      <vt:lpstr>PowerPoint Presentation</vt:lpstr>
      <vt:lpstr>PowerPoint Presentation</vt:lpstr>
      <vt:lpstr>Create Tooltip: Create multiple tooltips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98</cp:revision>
  <dcterms:created xsi:type="dcterms:W3CDTF">2014-01-22T00:01:33Z</dcterms:created>
  <dcterms:modified xsi:type="dcterms:W3CDTF">2019-04-07T10:44:06Z</dcterms:modified>
</cp:coreProperties>
</file>