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5"/>
  </p:notesMasterIdLst>
  <p:sldIdLst>
    <p:sldId id="287" r:id="rId4"/>
    <p:sldId id="256" r:id="rId5"/>
    <p:sldId id="292" r:id="rId6"/>
    <p:sldId id="306" r:id="rId7"/>
    <p:sldId id="319" r:id="rId8"/>
    <p:sldId id="315" r:id="rId9"/>
    <p:sldId id="320" r:id="rId10"/>
    <p:sldId id="330" r:id="rId11"/>
    <p:sldId id="321" r:id="rId12"/>
    <p:sldId id="322" r:id="rId13"/>
    <p:sldId id="331" r:id="rId14"/>
    <p:sldId id="324" r:id="rId15"/>
    <p:sldId id="325" r:id="rId16"/>
    <p:sldId id="332" r:id="rId17"/>
    <p:sldId id="327" r:id="rId18"/>
    <p:sldId id="329" r:id="rId19"/>
    <p:sldId id="333" r:id="rId20"/>
    <p:sldId id="334" r:id="rId21"/>
    <p:sldId id="335" r:id="rId22"/>
    <p:sldId id="336" r:id="rId23"/>
    <p:sldId id="30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Create Trigger" id="{A3A2B0AB-762C-4281-AA7B-EF7E134E0DC4}">
          <p14:sldIdLst>
            <p14:sldId id="256"/>
            <p14:sldId id="292"/>
            <p14:sldId id="306"/>
            <p14:sldId id="319"/>
            <p14:sldId id="315"/>
            <p14:sldId id="320"/>
            <p14:sldId id="330"/>
            <p14:sldId id="321"/>
            <p14:sldId id="322"/>
            <p14:sldId id="331"/>
            <p14:sldId id="324"/>
            <p14:sldId id="325"/>
            <p14:sldId id="332"/>
            <p14:sldId id="327"/>
            <p14:sldId id="329"/>
            <p14:sldId id="333"/>
            <p14:sldId id="334"/>
            <p14:sldId id="335"/>
            <p14:sldId id="336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0BF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8" y="-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B14F6-3F9A-43ED-BCC2-4547CC5017BD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3AEF4-C65E-439A-8D62-70C2FAA916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507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rmalShape"/>
          <p:cNvSpPr/>
          <p:nvPr/>
        </p:nvSpPr>
        <p:spPr>
          <a:xfrm>
            <a:off x="5791200" y="10668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4" name="existingTriggerShape"/>
          <p:cNvSpPr/>
          <p:nvPr/>
        </p:nvSpPr>
        <p:spPr>
          <a:xfrm>
            <a:off x="2209800" y="47244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5" name="existingCalloutShape"/>
          <p:cNvSpPr/>
          <p:nvPr/>
        </p:nvSpPr>
        <p:spPr>
          <a:xfrm>
            <a:off x="3886200" y="39624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Existing Callout</a:t>
            </a:r>
            <a:endParaRPr lang="en-SG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61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rmalShape"/>
          <p:cNvSpPr/>
          <p:nvPr/>
        </p:nvSpPr>
        <p:spPr>
          <a:xfrm>
            <a:off x="5791200" y="10668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4" name="existingTriggerShape"/>
          <p:cNvSpPr/>
          <p:nvPr/>
        </p:nvSpPr>
        <p:spPr>
          <a:xfrm>
            <a:off x="2209800" y="47244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5" name="existingCalloutShape"/>
          <p:cNvSpPr/>
          <p:nvPr/>
        </p:nvSpPr>
        <p:spPr>
          <a:xfrm>
            <a:off x="3886200" y="39624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Existing Callout</a:t>
            </a:r>
            <a:endParaRPr lang="en-SG" sz="1600" dirty="0">
              <a:solidFill>
                <a:srgbClr val="FFFFFF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679950" y="53594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 smtClean="0"/>
              <a:t>Create Trigger: Select multiple normal shape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the normal shapes</a:t>
            </a:r>
            <a:endParaRPr lang="en-US" dirty="0"/>
          </a:p>
          <a:p>
            <a:r>
              <a:rPr lang="en-US" dirty="0" smtClean="0"/>
              <a:t>Click ‘Create Trigger for Shape’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98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rmalShape6"/>
          <p:cNvSpPr/>
          <p:nvPr/>
        </p:nvSpPr>
        <p:spPr>
          <a:xfrm>
            <a:off x="1219200" y="31242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6" name="normalShape5"/>
          <p:cNvSpPr/>
          <p:nvPr/>
        </p:nvSpPr>
        <p:spPr>
          <a:xfrm>
            <a:off x="2854687" y="31242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7" name="normalShape4"/>
          <p:cNvSpPr/>
          <p:nvPr/>
        </p:nvSpPr>
        <p:spPr>
          <a:xfrm>
            <a:off x="3306262" y="46482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9" name="normalShape3"/>
          <p:cNvSpPr/>
          <p:nvPr/>
        </p:nvSpPr>
        <p:spPr>
          <a:xfrm>
            <a:off x="4578904" y="1993091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10" name="normalShape2"/>
          <p:cNvSpPr/>
          <p:nvPr/>
        </p:nvSpPr>
        <p:spPr>
          <a:xfrm>
            <a:off x="4899302" y="4062381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11" name="normalShape1"/>
          <p:cNvSpPr/>
          <p:nvPr/>
        </p:nvSpPr>
        <p:spPr>
          <a:xfrm>
            <a:off x="6071964" y="37338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482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rmalShape6"/>
          <p:cNvSpPr/>
          <p:nvPr/>
        </p:nvSpPr>
        <p:spPr>
          <a:xfrm>
            <a:off x="1219200" y="31242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6" name="normalShape5"/>
          <p:cNvSpPr/>
          <p:nvPr/>
        </p:nvSpPr>
        <p:spPr>
          <a:xfrm>
            <a:off x="2854687" y="31242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7" name="normalShape4"/>
          <p:cNvSpPr/>
          <p:nvPr/>
        </p:nvSpPr>
        <p:spPr>
          <a:xfrm>
            <a:off x="3306262" y="46482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9" name="normalShape3"/>
          <p:cNvSpPr/>
          <p:nvPr/>
        </p:nvSpPr>
        <p:spPr>
          <a:xfrm>
            <a:off x="4578904" y="1993091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10" name="normalShape2"/>
          <p:cNvSpPr/>
          <p:nvPr/>
        </p:nvSpPr>
        <p:spPr>
          <a:xfrm>
            <a:off x="4899302" y="4062381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11" name="normalShape1"/>
          <p:cNvSpPr/>
          <p:nvPr/>
        </p:nvSpPr>
        <p:spPr>
          <a:xfrm>
            <a:off x="6071964" y="37338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2" name="Oval 1"/>
          <p:cNvSpPr/>
          <p:nvPr/>
        </p:nvSpPr>
        <p:spPr>
          <a:xfrm>
            <a:off x="1974850" y="51562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10337" y="51562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061912" y="66802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34554" y="4025091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54952" y="6094381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827614" y="57658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48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 smtClean="0"/>
              <a:t>Create Trigger: Select multiple shape of any type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the shapes (consists of normal, existing tooltip and existing callouts)</a:t>
            </a:r>
            <a:endParaRPr lang="en-US" dirty="0"/>
          </a:p>
          <a:p>
            <a:r>
              <a:rPr lang="en-US" dirty="0" smtClean="0"/>
              <a:t>Click ‘Create Trigger for Shape’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217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lect_normalShape6"/>
          <p:cNvSpPr/>
          <p:nvPr/>
        </p:nvSpPr>
        <p:spPr>
          <a:xfrm>
            <a:off x="381000" y="19812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6" name="select_normalShape5"/>
          <p:cNvSpPr/>
          <p:nvPr/>
        </p:nvSpPr>
        <p:spPr>
          <a:xfrm>
            <a:off x="457200" y="45720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7" name="select_normalShape4"/>
          <p:cNvSpPr/>
          <p:nvPr/>
        </p:nvSpPr>
        <p:spPr>
          <a:xfrm>
            <a:off x="2560371" y="4796764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9" name="select_normalShape3"/>
          <p:cNvSpPr/>
          <p:nvPr/>
        </p:nvSpPr>
        <p:spPr>
          <a:xfrm>
            <a:off x="1645971" y="30480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10" name="select_normalShape2"/>
          <p:cNvSpPr/>
          <p:nvPr/>
        </p:nvSpPr>
        <p:spPr>
          <a:xfrm>
            <a:off x="3749142" y="30480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11" name="select_normalShape1"/>
          <p:cNvSpPr/>
          <p:nvPr/>
        </p:nvSpPr>
        <p:spPr>
          <a:xfrm>
            <a:off x="4953000" y="45720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2" name="select_existingTriggerShape3"/>
          <p:cNvSpPr/>
          <p:nvPr/>
        </p:nvSpPr>
        <p:spPr>
          <a:xfrm>
            <a:off x="5847710" y="4191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3" name="select_existingCalloutShape2"/>
          <p:cNvSpPr/>
          <p:nvPr/>
        </p:nvSpPr>
        <p:spPr>
          <a:xfrm>
            <a:off x="6019800" y="23622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4" name="select_existingCalloutShape1"/>
          <p:cNvSpPr/>
          <p:nvPr/>
        </p:nvSpPr>
        <p:spPr>
          <a:xfrm>
            <a:off x="3967003" y="2481188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5" name="select_existingTriggerShape2"/>
          <p:cNvSpPr/>
          <p:nvPr/>
        </p:nvSpPr>
        <p:spPr>
          <a:xfrm>
            <a:off x="7425366" y="48768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2" name="select_existingTriggerShape1"/>
          <p:cNvSpPr/>
          <p:nvPr/>
        </p:nvSpPr>
        <p:spPr>
          <a:xfrm>
            <a:off x="7239000" y="5590514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smtClean="0">
                <a:solidFill>
                  <a:srgbClr val="FFFFFF"/>
                </a:solidFill>
              </a:rPr>
              <a:t>?</a:t>
            </a:r>
            <a:endParaRPr lang="en-SG" sz="1600" dirty="0">
              <a:solidFill>
                <a:srgbClr val="FFFFFF"/>
              </a:solidFill>
            </a:endParaRPr>
          </a:p>
        </p:txBody>
      </p:sp>
      <p:sp>
        <p:nvSpPr>
          <p:cNvPr id="13" name="select_existingCalloutShape5"/>
          <p:cNvSpPr/>
          <p:nvPr/>
        </p:nvSpPr>
        <p:spPr>
          <a:xfrm>
            <a:off x="1875467" y="22987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4" name="select_existingCalloutShape4"/>
          <p:cNvSpPr/>
          <p:nvPr/>
        </p:nvSpPr>
        <p:spPr>
          <a:xfrm>
            <a:off x="6781800" y="3341357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5" name="select_existingCalloutShape3"/>
          <p:cNvSpPr/>
          <p:nvPr/>
        </p:nvSpPr>
        <p:spPr>
          <a:xfrm>
            <a:off x="609600" y="38735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31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  <p:bldP spid="11" grpId="1" animBg="1"/>
      <p:bldP spid="3" grpId="0" animBg="1"/>
      <p:bldP spid="3" grpId="1" animBg="1"/>
      <p:bldP spid="4" grpId="0" animBg="1"/>
      <p:bldP spid="4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lect_normalShape6"/>
          <p:cNvSpPr/>
          <p:nvPr/>
        </p:nvSpPr>
        <p:spPr>
          <a:xfrm>
            <a:off x="381000" y="19812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6" name="select_normalShape5"/>
          <p:cNvSpPr/>
          <p:nvPr/>
        </p:nvSpPr>
        <p:spPr>
          <a:xfrm>
            <a:off x="457200" y="45720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7" name="select_normalShape4"/>
          <p:cNvSpPr/>
          <p:nvPr/>
        </p:nvSpPr>
        <p:spPr>
          <a:xfrm>
            <a:off x="2560371" y="4796764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9" name="select_normalShape3"/>
          <p:cNvSpPr/>
          <p:nvPr/>
        </p:nvSpPr>
        <p:spPr>
          <a:xfrm>
            <a:off x="1645971" y="30480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10" name="select_normalShape2"/>
          <p:cNvSpPr/>
          <p:nvPr/>
        </p:nvSpPr>
        <p:spPr>
          <a:xfrm>
            <a:off x="3749142" y="30480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11" name="select_normalShape1"/>
          <p:cNvSpPr/>
          <p:nvPr/>
        </p:nvSpPr>
        <p:spPr>
          <a:xfrm>
            <a:off x="4953000" y="45720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2" name="select_existingTriggerShape3"/>
          <p:cNvSpPr/>
          <p:nvPr/>
        </p:nvSpPr>
        <p:spPr>
          <a:xfrm>
            <a:off x="5847710" y="4191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3" name="select_existingCalloutShape2"/>
          <p:cNvSpPr/>
          <p:nvPr/>
        </p:nvSpPr>
        <p:spPr>
          <a:xfrm>
            <a:off x="6019800" y="23622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4" name="select_existingCalloutShape1"/>
          <p:cNvSpPr/>
          <p:nvPr/>
        </p:nvSpPr>
        <p:spPr>
          <a:xfrm>
            <a:off x="3967003" y="2481188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5" name="select_existingTriggerShape2"/>
          <p:cNvSpPr/>
          <p:nvPr/>
        </p:nvSpPr>
        <p:spPr>
          <a:xfrm>
            <a:off x="7425366" y="48768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2" name="select_existingTriggerShape1"/>
          <p:cNvSpPr/>
          <p:nvPr/>
        </p:nvSpPr>
        <p:spPr>
          <a:xfrm>
            <a:off x="7239000" y="5590514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smtClean="0">
                <a:solidFill>
                  <a:srgbClr val="FFFFFF"/>
                </a:solidFill>
              </a:rPr>
              <a:t>?</a:t>
            </a:r>
            <a:endParaRPr lang="en-SG" sz="1600" dirty="0">
              <a:solidFill>
                <a:srgbClr val="FFFFFF"/>
              </a:solidFill>
            </a:endParaRPr>
          </a:p>
        </p:txBody>
      </p:sp>
      <p:sp>
        <p:nvSpPr>
          <p:cNvPr id="13" name="select_existingCalloutShape5"/>
          <p:cNvSpPr/>
          <p:nvPr/>
        </p:nvSpPr>
        <p:spPr>
          <a:xfrm>
            <a:off x="1875467" y="22987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4" name="select_existingCalloutShape4"/>
          <p:cNvSpPr/>
          <p:nvPr/>
        </p:nvSpPr>
        <p:spPr>
          <a:xfrm>
            <a:off x="6781800" y="3341357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5" name="select_existingCalloutShape3"/>
          <p:cNvSpPr/>
          <p:nvPr/>
        </p:nvSpPr>
        <p:spPr>
          <a:xfrm>
            <a:off x="609600" y="38735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36650" y="40132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212850" y="6604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316021" y="6828765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401621" y="5080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504792" y="5080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708650" y="6604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847710" y="46355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13550" y="37592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60753" y="3878188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25366" y="53213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39000" y="6035014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669217" y="36957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575550" y="4738357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403350" y="52705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97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57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8" fill="hold">
                      <p:stCondLst>
                        <p:cond delay="0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7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0" fill="hold">
                      <p:stCondLst>
                        <p:cond delay="0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6" grpId="0" animBg="1"/>
      <p:bldP spid="6" grpId="1" animBg="1"/>
      <p:bldP spid="7" grpId="0" animBg="1"/>
      <p:bldP spid="7" grpId="1" animBg="1"/>
      <p:bldP spid="7" grpId="2" animBg="1"/>
      <p:bldP spid="7" grpId="3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2" grpId="0" animBg="1"/>
      <p:bldP spid="2" grpId="1" animBg="1"/>
      <p:bldP spid="3" grpId="0" animBg="1"/>
      <p:bldP spid="3" grpId="1" animBg="1"/>
      <p:bldP spid="3" grpId="2" animBg="1"/>
      <p:bldP spid="3" grpId="3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12" grpId="0" animBg="1"/>
      <p:bldP spid="12" grpId="1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 smtClean="0"/>
              <a:t>Create Trigger: </a:t>
            </a:r>
            <a:r>
              <a:rPr lang="en-US" dirty="0" smtClean="0"/>
              <a:t>Select multiple shapes of different types (more variations)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the shapes (consists of </a:t>
            </a:r>
            <a:r>
              <a:rPr lang="en-US" dirty="0" smtClean="0"/>
              <a:t>lines, arrows, action buttons, etc</a:t>
            </a:r>
            <a:r>
              <a:rPr lang="en-US" dirty="0"/>
              <a:t>.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Click ‘Create Trigger for Shape’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578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elect_straight"/>
          <p:cNvCxnSpPr/>
          <p:nvPr/>
        </p:nvCxnSpPr>
        <p:spPr>
          <a:xfrm>
            <a:off x="2362200" y="2819400"/>
            <a:ext cx="1447800" cy="1066800"/>
          </a:xfrm>
          <a:prstGeom prst="line">
            <a:avLst/>
          </a:prstGeom>
          <a:ln w="76200"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elect_elbow"/>
          <p:cNvCxnSpPr/>
          <p:nvPr/>
        </p:nvCxnSpPr>
        <p:spPr>
          <a:xfrm>
            <a:off x="3200400" y="1676400"/>
            <a:ext cx="2743200" cy="18288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elect_freeform"/>
          <p:cNvSpPr/>
          <p:nvPr/>
        </p:nvSpPr>
        <p:spPr>
          <a:xfrm>
            <a:off x="685800" y="3048000"/>
            <a:ext cx="3025498" cy="2810706"/>
          </a:xfrm>
          <a:custGeom>
            <a:avLst/>
            <a:gdLst>
              <a:gd name="connsiteX0" fmla="*/ 1251930 w 3025498"/>
              <a:gd name="connsiteY0" fmla="*/ 0 h 2810706"/>
              <a:gd name="connsiteX1" fmla="*/ 1251930 w 3025498"/>
              <a:gd name="connsiteY1" fmla="*/ 0 h 2810706"/>
              <a:gd name="connsiteX2" fmla="*/ 1202835 w 3025498"/>
              <a:gd name="connsiteY2" fmla="*/ 42959 h 2810706"/>
              <a:gd name="connsiteX3" fmla="*/ 1092370 w 3025498"/>
              <a:gd name="connsiteY3" fmla="*/ 153423 h 2810706"/>
              <a:gd name="connsiteX4" fmla="*/ 1024864 w 3025498"/>
              <a:gd name="connsiteY4" fmla="*/ 251614 h 2810706"/>
              <a:gd name="connsiteX5" fmla="*/ 951221 w 3025498"/>
              <a:gd name="connsiteY5" fmla="*/ 349804 h 2810706"/>
              <a:gd name="connsiteX6" fmla="*/ 938948 w 3025498"/>
              <a:gd name="connsiteY6" fmla="*/ 374352 h 2810706"/>
              <a:gd name="connsiteX7" fmla="*/ 846894 w 3025498"/>
              <a:gd name="connsiteY7" fmla="*/ 490953 h 2810706"/>
              <a:gd name="connsiteX8" fmla="*/ 828483 w 3025498"/>
              <a:gd name="connsiteY8" fmla="*/ 509364 h 2810706"/>
              <a:gd name="connsiteX9" fmla="*/ 816209 w 3025498"/>
              <a:gd name="connsiteY9" fmla="*/ 527775 h 2810706"/>
              <a:gd name="connsiteX10" fmla="*/ 724156 w 3025498"/>
              <a:gd name="connsiteY10" fmla="*/ 650513 h 2810706"/>
              <a:gd name="connsiteX11" fmla="*/ 699608 w 3025498"/>
              <a:gd name="connsiteY11" fmla="*/ 675061 h 2810706"/>
              <a:gd name="connsiteX12" fmla="*/ 589144 w 3025498"/>
              <a:gd name="connsiteY12" fmla="*/ 816210 h 2810706"/>
              <a:gd name="connsiteX13" fmla="*/ 472542 w 3025498"/>
              <a:gd name="connsiteY13" fmla="*/ 975769 h 2810706"/>
              <a:gd name="connsiteX14" fmla="*/ 460268 w 3025498"/>
              <a:gd name="connsiteY14" fmla="*/ 1000317 h 2810706"/>
              <a:gd name="connsiteX15" fmla="*/ 386625 w 3025498"/>
              <a:gd name="connsiteY15" fmla="*/ 1092371 h 2810706"/>
              <a:gd name="connsiteX16" fmla="*/ 325256 w 3025498"/>
              <a:gd name="connsiteY16" fmla="*/ 1178287 h 2810706"/>
              <a:gd name="connsiteX17" fmla="*/ 263887 w 3025498"/>
              <a:gd name="connsiteY17" fmla="*/ 1233520 h 2810706"/>
              <a:gd name="connsiteX18" fmla="*/ 202518 w 3025498"/>
              <a:gd name="connsiteY18" fmla="*/ 1294889 h 2810706"/>
              <a:gd name="connsiteX19" fmla="*/ 184107 w 3025498"/>
              <a:gd name="connsiteY19" fmla="*/ 1307163 h 2810706"/>
              <a:gd name="connsiteX20" fmla="*/ 85917 w 3025498"/>
              <a:gd name="connsiteY20" fmla="*/ 1386942 h 2810706"/>
              <a:gd name="connsiteX21" fmla="*/ 55232 w 3025498"/>
              <a:gd name="connsiteY21" fmla="*/ 1411490 h 2810706"/>
              <a:gd name="connsiteX22" fmla="*/ 0 w 3025498"/>
              <a:gd name="connsiteY22" fmla="*/ 2092687 h 2810706"/>
              <a:gd name="connsiteX23" fmla="*/ 1595597 w 3025498"/>
              <a:gd name="connsiteY23" fmla="*/ 2810706 h 2810706"/>
              <a:gd name="connsiteX24" fmla="*/ 3025498 w 3025498"/>
              <a:gd name="connsiteY24" fmla="*/ 1896306 h 2810706"/>
              <a:gd name="connsiteX25" fmla="*/ 2160193 w 3025498"/>
              <a:gd name="connsiteY25" fmla="*/ 472542 h 2810706"/>
              <a:gd name="connsiteX26" fmla="*/ 1301025 w 3025498"/>
              <a:gd name="connsiteY26" fmla="*/ 2049729 h 2810706"/>
              <a:gd name="connsiteX27" fmla="*/ 1110781 w 3025498"/>
              <a:gd name="connsiteY27" fmla="*/ 331393 h 2810706"/>
              <a:gd name="connsiteX28" fmla="*/ 1251930 w 3025498"/>
              <a:gd name="connsiteY28" fmla="*/ 0 h 281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025498" h="2810706">
                <a:moveTo>
                  <a:pt x="1251930" y="0"/>
                </a:moveTo>
                <a:lnTo>
                  <a:pt x="1251930" y="0"/>
                </a:lnTo>
                <a:cubicBezTo>
                  <a:pt x="1235565" y="14320"/>
                  <a:pt x="1219665" y="29189"/>
                  <a:pt x="1202835" y="42959"/>
                </a:cubicBezTo>
                <a:cubicBezTo>
                  <a:pt x="1143547" y="91467"/>
                  <a:pt x="1211041" y="-19190"/>
                  <a:pt x="1092370" y="153423"/>
                </a:cubicBezTo>
                <a:cubicBezTo>
                  <a:pt x="1069868" y="186153"/>
                  <a:pt x="1048696" y="219839"/>
                  <a:pt x="1024864" y="251614"/>
                </a:cubicBezTo>
                <a:cubicBezTo>
                  <a:pt x="1000316" y="284344"/>
                  <a:pt x="974683" y="316287"/>
                  <a:pt x="951221" y="349804"/>
                </a:cubicBezTo>
                <a:cubicBezTo>
                  <a:pt x="945975" y="357299"/>
                  <a:pt x="944386" y="366995"/>
                  <a:pt x="938948" y="374352"/>
                </a:cubicBezTo>
                <a:cubicBezTo>
                  <a:pt x="909514" y="414175"/>
                  <a:pt x="878252" y="452627"/>
                  <a:pt x="846894" y="490953"/>
                </a:cubicBezTo>
                <a:cubicBezTo>
                  <a:pt x="841398" y="497670"/>
                  <a:pt x="834039" y="502697"/>
                  <a:pt x="828483" y="509364"/>
                </a:cubicBezTo>
                <a:cubicBezTo>
                  <a:pt x="823761" y="515030"/>
                  <a:pt x="820593" y="521844"/>
                  <a:pt x="816209" y="527775"/>
                </a:cubicBezTo>
                <a:cubicBezTo>
                  <a:pt x="785812" y="568901"/>
                  <a:pt x="755899" y="610416"/>
                  <a:pt x="724156" y="650513"/>
                </a:cubicBezTo>
                <a:cubicBezTo>
                  <a:pt x="716973" y="659586"/>
                  <a:pt x="706918" y="666090"/>
                  <a:pt x="699608" y="675061"/>
                </a:cubicBezTo>
                <a:cubicBezTo>
                  <a:pt x="661869" y="721378"/>
                  <a:pt x="625147" y="768531"/>
                  <a:pt x="589144" y="816210"/>
                </a:cubicBezTo>
                <a:cubicBezTo>
                  <a:pt x="549448" y="868781"/>
                  <a:pt x="502002" y="916849"/>
                  <a:pt x="472542" y="975769"/>
                </a:cubicBezTo>
                <a:cubicBezTo>
                  <a:pt x="468451" y="983952"/>
                  <a:pt x="465695" y="992952"/>
                  <a:pt x="460268" y="1000317"/>
                </a:cubicBezTo>
                <a:cubicBezTo>
                  <a:pt x="436958" y="1031952"/>
                  <a:pt x="410375" y="1061065"/>
                  <a:pt x="386625" y="1092371"/>
                </a:cubicBezTo>
                <a:cubicBezTo>
                  <a:pt x="365354" y="1120410"/>
                  <a:pt x="351415" y="1154743"/>
                  <a:pt x="325256" y="1178287"/>
                </a:cubicBezTo>
                <a:cubicBezTo>
                  <a:pt x="304800" y="1196698"/>
                  <a:pt x="283840" y="1214565"/>
                  <a:pt x="263887" y="1233520"/>
                </a:cubicBezTo>
                <a:cubicBezTo>
                  <a:pt x="242913" y="1253445"/>
                  <a:pt x="223776" y="1275267"/>
                  <a:pt x="202518" y="1294889"/>
                </a:cubicBezTo>
                <a:cubicBezTo>
                  <a:pt x="197098" y="1299892"/>
                  <a:pt x="189565" y="1302202"/>
                  <a:pt x="184107" y="1307163"/>
                </a:cubicBezTo>
                <a:cubicBezTo>
                  <a:pt x="20759" y="1455661"/>
                  <a:pt x="238529" y="1272483"/>
                  <a:pt x="85917" y="1386942"/>
                </a:cubicBezTo>
                <a:cubicBezTo>
                  <a:pt x="51258" y="1412937"/>
                  <a:pt x="74473" y="1411490"/>
                  <a:pt x="55232" y="1411490"/>
                </a:cubicBezTo>
                <a:lnTo>
                  <a:pt x="0" y="2092687"/>
                </a:lnTo>
                <a:lnTo>
                  <a:pt x="1595597" y="2810706"/>
                </a:lnTo>
                <a:lnTo>
                  <a:pt x="3025498" y="1896306"/>
                </a:lnTo>
                <a:lnTo>
                  <a:pt x="2160193" y="472542"/>
                </a:lnTo>
                <a:lnTo>
                  <a:pt x="1301025" y="2049729"/>
                </a:lnTo>
                <a:lnTo>
                  <a:pt x="1110781" y="331393"/>
                </a:lnTo>
                <a:lnTo>
                  <a:pt x="125193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select_no"/>
          <p:cNvSpPr/>
          <p:nvPr/>
        </p:nvSpPr>
        <p:spPr>
          <a:xfrm>
            <a:off x="3791078" y="4724400"/>
            <a:ext cx="1752600" cy="13716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2" name="select_quadArrow"/>
          <p:cNvSpPr/>
          <p:nvPr/>
        </p:nvSpPr>
        <p:spPr>
          <a:xfrm>
            <a:off x="5791200" y="3377859"/>
            <a:ext cx="1752600" cy="1519653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select_notEqual"/>
          <p:cNvSpPr/>
          <p:nvPr/>
        </p:nvSpPr>
        <p:spPr>
          <a:xfrm>
            <a:off x="3505200" y="2707274"/>
            <a:ext cx="3048000" cy="1636126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4" name="select_explosion"/>
          <p:cNvSpPr/>
          <p:nvPr/>
        </p:nvSpPr>
        <p:spPr>
          <a:xfrm>
            <a:off x="914400" y="1371600"/>
            <a:ext cx="1284149" cy="15240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select_actionButton">
            <a:hlinkClick r:id="" action="ppaction://hlinkshowjump?jump=lastslide" highlightClick="1"/>
          </p:cNvPr>
          <p:cNvSpPr/>
          <p:nvPr/>
        </p:nvSpPr>
        <p:spPr>
          <a:xfrm>
            <a:off x="6553200" y="5676900"/>
            <a:ext cx="1066800" cy="83820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89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6C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  <a:solidFill>
            <a:srgbClr val="E46C0A"/>
          </a:solidFill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Create Trigger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elect_straight"/>
          <p:cNvCxnSpPr/>
          <p:nvPr/>
        </p:nvCxnSpPr>
        <p:spPr>
          <a:xfrm>
            <a:off x="2362200" y="2819400"/>
            <a:ext cx="1447800" cy="1066800"/>
          </a:xfrm>
          <a:prstGeom prst="line">
            <a:avLst/>
          </a:prstGeom>
          <a:ln w="76200"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elect_elbow"/>
          <p:cNvCxnSpPr/>
          <p:nvPr/>
        </p:nvCxnSpPr>
        <p:spPr>
          <a:xfrm>
            <a:off x="3200400" y="1676400"/>
            <a:ext cx="2743200" cy="18288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elect_freeform"/>
          <p:cNvSpPr/>
          <p:nvPr/>
        </p:nvSpPr>
        <p:spPr>
          <a:xfrm>
            <a:off x="685800" y="3048000"/>
            <a:ext cx="3025498" cy="2810706"/>
          </a:xfrm>
          <a:custGeom>
            <a:avLst/>
            <a:gdLst>
              <a:gd name="connsiteX0" fmla="*/ 1251930 w 3025498"/>
              <a:gd name="connsiteY0" fmla="*/ 0 h 2810706"/>
              <a:gd name="connsiteX1" fmla="*/ 1251930 w 3025498"/>
              <a:gd name="connsiteY1" fmla="*/ 0 h 2810706"/>
              <a:gd name="connsiteX2" fmla="*/ 1202835 w 3025498"/>
              <a:gd name="connsiteY2" fmla="*/ 42959 h 2810706"/>
              <a:gd name="connsiteX3" fmla="*/ 1092370 w 3025498"/>
              <a:gd name="connsiteY3" fmla="*/ 153423 h 2810706"/>
              <a:gd name="connsiteX4" fmla="*/ 1024864 w 3025498"/>
              <a:gd name="connsiteY4" fmla="*/ 251614 h 2810706"/>
              <a:gd name="connsiteX5" fmla="*/ 951221 w 3025498"/>
              <a:gd name="connsiteY5" fmla="*/ 349804 h 2810706"/>
              <a:gd name="connsiteX6" fmla="*/ 938948 w 3025498"/>
              <a:gd name="connsiteY6" fmla="*/ 374352 h 2810706"/>
              <a:gd name="connsiteX7" fmla="*/ 846894 w 3025498"/>
              <a:gd name="connsiteY7" fmla="*/ 490953 h 2810706"/>
              <a:gd name="connsiteX8" fmla="*/ 828483 w 3025498"/>
              <a:gd name="connsiteY8" fmla="*/ 509364 h 2810706"/>
              <a:gd name="connsiteX9" fmla="*/ 816209 w 3025498"/>
              <a:gd name="connsiteY9" fmla="*/ 527775 h 2810706"/>
              <a:gd name="connsiteX10" fmla="*/ 724156 w 3025498"/>
              <a:gd name="connsiteY10" fmla="*/ 650513 h 2810706"/>
              <a:gd name="connsiteX11" fmla="*/ 699608 w 3025498"/>
              <a:gd name="connsiteY11" fmla="*/ 675061 h 2810706"/>
              <a:gd name="connsiteX12" fmla="*/ 589144 w 3025498"/>
              <a:gd name="connsiteY12" fmla="*/ 816210 h 2810706"/>
              <a:gd name="connsiteX13" fmla="*/ 472542 w 3025498"/>
              <a:gd name="connsiteY13" fmla="*/ 975769 h 2810706"/>
              <a:gd name="connsiteX14" fmla="*/ 460268 w 3025498"/>
              <a:gd name="connsiteY14" fmla="*/ 1000317 h 2810706"/>
              <a:gd name="connsiteX15" fmla="*/ 386625 w 3025498"/>
              <a:gd name="connsiteY15" fmla="*/ 1092371 h 2810706"/>
              <a:gd name="connsiteX16" fmla="*/ 325256 w 3025498"/>
              <a:gd name="connsiteY16" fmla="*/ 1178287 h 2810706"/>
              <a:gd name="connsiteX17" fmla="*/ 263887 w 3025498"/>
              <a:gd name="connsiteY17" fmla="*/ 1233520 h 2810706"/>
              <a:gd name="connsiteX18" fmla="*/ 202518 w 3025498"/>
              <a:gd name="connsiteY18" fmla="*/ 1294889 h 2810706"/>
              <a:gd name="connsiteX19" fmla="*/ 184107 w 3025498"/>
              <a:gd name="connsiteY19" fmla="*/ 1307163 h 2810706"/>
              <a:gd name="connsiteX20" fmla="*/ 85917 w 3025498"/>
              <a:gd name="connsiteY20" fmla="*/ 1386942 h 2810706"/>
              <a:gd name="connsiteX21" fmla="*/ 55232 w 3025498"/>
              <a:gd name="connsiteY21" fmla="*/ 1411490 h 2810706"/>
              <a:gd name="connsiteX22" fmla="*/ 0 w 3025498"/>
              <a:gd name="connsiteY22" fmla="*/ 2092687 h 2810706"/>
              <a:gd name="connsiteX23" fmla="*/ 1595597 w 3025498"/>
              <a:gd name="connsiteY23" fmla="*/ 2810706 h 2810706"/>
              <a:gd name="connsiteX24" fmla="*/ 3025498 w 3025498"/>
              <a:gd name="connsiteY24" fmla="*/ 1896306 h 2810706"/>
              <a:gd name="connsiteX25" fmla="*/ 2160193 w 3025498"/>
              <a:gd name="connsiteY25" fmla="*/ 472542 h 2810706"/>
              <a:gd name="connsiteX26" fmla="*/ 1301025 w 3025498"/>
              <a:gd name="connsiteY26" fmla="*/ 2049729 h 2810706"/>
              <a:gd name="connsiteX27" fmla="*/ 1110781 w 3025498"/>
              <a:gd name="connsiteY27" fmla="*/ 331393 h 2810706"/>
              <a:gd name="connsiteX28" fmla="*/ 1251930 w 3025498"/>
              <a:gd name="connsiteY28" fmla="*/ 0 h 281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025498" h="2810706">
                <a:moveTo>
                  <a:pt x="1251930" y="0"/>
                </a:moveTo>
                <a:lnTo>
                  <a:pt x="1251930" y="0"/>
                </a:lnTo>
                <a:cubicBezTo>
                  <a:pt x="1235565" y="14320"/>
                  <a:pt x="1219665" y="29189"/>
                  <a:pt x="1202835" y="42959"/>
                </a:cubicBezTo>
                <a:cubicBezTo>
                  <a:pt x="1143547" y="91467"/>
                  <a:pt x="1211041" y="-19190"/>
                  <a:pt x="1092370" y="153423"/>
                </a:cubicBezTo>
                <a:cubicBezTo>
                  <a:pt x="1069868" y="186153"/>
                  <a:pt x="1048696" y="219839"/>
                  <a:pt x="1024864" y="251614"/>
                </a:cubicBezTo>
                <a:cubicBezTo>
                  <a:pt x="1000316" y="284344"/>
                  <a:pt x="974683" y="316287"/>
                  <a:pt x="951221" y="349804"/>
                </a:cubicBezTo>
                <a:cubicBezTo>
                  <a:pt x="945975" y="357299"/>
                  <a:pt x="944386" y="366995"/>
                  <a:pt x="938948" y="374352"/>
                </a:cubicBezTo>
                <a:cubicBezTo>
                  <a:pt x="909514" y="414175"/>
                  <a:pt x="878252" y="452627"/>
                  <a:pt x="846894" y="490953"/>
                </a:cubicBezTo>
                <a:cubicBezTo>
                  <a:pt x="841398" y="497670"/>
                  <a:pt x="834039" y="502697"/>
                  <a:pt x="828483" y="509364"/>
                </a:cubicBezTo>
                <a:cubicBezTo>
                  <a:pt x="823761" y="515030"/>
                  <a:pt x="820593" y="521844"/>
                  <a:pt x="816209" y="527775"/>
                </a:cubicBezTo>
                <a:cubicBezTo>
                  <a:pt x="785812" y="568901"/>
                  <a:pt x="755899" y="610416"/>
                  <a:pt x="724156" y="650513"/>
                </a:cubicBezTo>
                <a:cubicBezTo>
                  <a:pt x="716973" y="659586"/>
                  <a:pt x="706918" y="666090"/>
                  <a:pt x="699608" y="675061"/>
                </a:cubicBezTo>
                <a:cubicBezTo>
                  <a:pt x="661869" y="721378"/>
                  <a:pt x="625147" y="768531"/>
                  <a:pt x="589144" y="816210"/>
                </a:cubicBezTo>
                <a:cubicBezTo>
                  <a:pt x="549448" y="868781"/>
                  <a:pt x="502002" y="916849"/>
                  <a:pt x="472542" y="975769"/>
                </a:cubicBezTo>
                <a:cubicBezTo>
                  <a:pt x="468451" y="983952"/>
                  <a:pt x="465695" y="992952"/>
                  <a:pt x="460268" y="1000317"/>
                </a:cubicBezTo>
                <a:cubicBezTo>
                  <a:pt x="436958" y="1031952"/>
                  <a:pt x="410375" y="1061065"/>
                  <a:pt x="386625" y="1092371"/>
                </a:cubicBezTo>
                <a:cubicBezTo>
                  <a:pt x="365354" y="1120410"/>
                  <a:pt x="351415" y="1154743"/>
                  <a:pt x="325256" y="1178287"/>
                </a:cubicBezTo>
                <a:cubicBezTo>
                  <a:pt x="304800" y="1196698"/>
                  <a:pt x="283840" y="1214565"/>
                  <a:pt x="263887" y="1233520"/>
                </a:cubicBezTo>
                <a:cubicBezTo>
                  <a:pt x="242913" y="1253445"/>
                  <a:pt x="223776" y="1275267"/>
                  <a:pt x="202518" y="1294889"/>
                </a:cubicBezTo>
                <a:cubicBezTo>
                  <a:pt x="197098" y="1299892"/>
                  <a:pt x="189565" y="1302202"/>
                  <a:pt x="184107" y="1307163"/>
                </a:cubicBezTo>
                <a:cubicBezTo>
                  <a:pt x="20759" y="1455661"/>
                  <a:pt x="238529" y="1272483"/>
                  <a:pt x="85917" y="1386942"/>
                </a:cubicBezTo>
                <a:cubicBezTo>
                  <a:pt x="51258" y="1412937"/>
                  <a:pt x="74473" y="1411490"/>
                  <a:pt x="55232" y="1411490"/>
                </a:cubicBezTo>
                <a:lnTo>
                  <a:pt x="0" y="2092687"/>
                </a:lnTo>
                <a:lnTo>
                  <a:pt x="1595597" y="2810706"/>
                </a:lnTo>
                <a:lnTo>
                  <a:pt x="3025498" y="1896306"/>
                </a:lnTo>
                <a:lnTo>
                  <a:pt x="2160193" y="472542"/>
                </a:lnTo>
                <a:lnTo>
                  <a:pt x="1301025" y="2049729"/>
                </a:lnTo>
                <a:lnTo>
                  <a:pt x="1110781" y="331393"/>
                </a:lnTo>
                <a:lnTo>
                  <a:pt x="125193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select_no"/>
          <p:cNvSpPr/>
          <p:nvPr/>
        </p:nvSpPr>
        <p:spPr>
          <a:xfrm>
            <a:off x="3791078" y="4724400"/>
            <a:ext cx="1752600" cy="13716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2" name="select_quadArrow"/>
          <p:cNvSpPr/>
          <p:nvPr/>
        </p:nvSpPr>
        <p:spPr>
          <a:xfrm>
            <a:off x="5791200" y="3377859"/>
            <a:ext cx="1752600" cy="1519653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select_notEqual"/>
          <p:cNvSpPr/>
          <p:nvPr/>
        </p:nvSpPr>
        <p:spPr>
          <a:xfrm>
            <a:off x="3505200" y="2707274"/>
            <a:ext cx="3048000" cy="1636126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4" name="select_explosion"/>
          <p:cNvSpPr/>
          <p:nvPr/>
        </p:nvSpPr>
        <p:spPr>
          <a:xfrm>
            <a:off x="914400" y="1371600"/>
            <a:ext cx="1284149" cy="15240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select_actionButton">
            <a:hlinkClick r:id="" action="ppaction://hlinkshowjump?jump=lastslide" highlightClick="1"/>
          </p:cNvPr>
          <p:cNvSpPr/>
          <p:nvPr/>
        </p:nvSpPr>
        <p:spPr>
          <a:xfrm>
            <a:off x="6553200" y="5676900"/>
            <a:ext cx="1066800" cy="83820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Oval 1"/>
          <p:cNvSpPr/>
          <p:nvPr/>
        </p:nvSpPr>
        <p:spPr>
          <a:xfrm>
            <a:off x="2927350" y="40132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413250" y="36322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039799" y="5985706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508628" y="6223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08750" y="5024512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70450" y="44704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397725" y="30226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927850" y="66421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18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2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 smtClean="0"/>
              <a:t>Create Trigger: Select Normal Shape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normal shape</a:t>
            </a:r>
          </a:p>
          <a:p>
            <a:r>
              <a:rPr lang="en-US" dirty="0" smtClean="0"/>
              <a:t>Click ‘Create Trigger for Shape’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rmalShape"/>
          <p:cNvSpPr/>
          <p:nvPr/>
        </p:nvSpPr>
        <p:spPr>
          <a:xfrm>
            <a:off x="1371600" y="2438400"/>
            <a:ext cx="2362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298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rmalShape"/>
          <p:cNvSpPr/>
          <p:nvPr/>
        </p:nvSpPr>
        <p:spPr>
          <a:xfrm>
            <a:off x="1371600" y="2438400"/>
            <a:ext cx="2362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3" name="Oval 2"/>
          <p:cNvSpPr/>
          <p:nvPr/>
        </p:nvSpPr>
        <p:spPr>
          <a:xfrm>
            <a:off x="2393950" y="52324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9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 smtClean="0"/>
              <a:t>Create Trigger: Select existing trigger shape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the trigger Shape</a:t>
            </a:r>
          </a:p>
          <a:p>
            <a:r>
              <a:rPr lang="en-US" dirty="0" smtClean="0"/>
              <a:t>Click ‘Create Trigger for Shape’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37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rmalShape"/>
          <p:cNvSpPr/>
          <p:nvPr/>
        </p:nvSpPr>
        <p:spPr>
          <a:xfrm>
            <a:off x="5791200" y="10668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4" name="existingTriggerShape"/>
          <p:cNvSpPr/>
          <p:nvPr/>
        </p:nvSpPr>
        <p:spPr>
          <a:xfrm>
            <a:off x="2209800" y="47244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5" name="existingCalloutShape"/>
          <p:cNvSpPr/>
          <p:nvPr/>
        </p:nvSpPr>
        <p:spPr>
          <a:xfrm>
            <a:off x="3886200" y="39624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Existing Callout</a:t>
            </a:r>
            <a:endParaRPr lang="en-SG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6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rmalShape"/>
          <p:cNvSpPr/>
          <p:nvPr/>
        </p:nvSpPr>
        <p:spPr>
          <a:xfrm>
            <a:off x="5791200" y="10668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4" name="existingTriggerShape"/>
          <p:cNvSpPr/>
          <p:nvPr/>
        </p:nvSpPr>
        <p:spPr>
          <a:xfrm>
            <a:off x="2209800" y="47244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5" name="existingCalloutShape"/>
          <p:cNvSpPr/>
          <p:nvPr/>
        </p:nvSpPr>
        <p:spPr>
          <a:xfrm>
            <a:off x="3886200" y="39624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Existing Callout</a:t>
            </a:r>
            <a:endParaRPr lang="en-SG" sz="1600" dirty="0">
              <a:solidFill>
                <a:srgbClr val="FFFFFF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2209800" y="51689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1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 smtClean="0"/>
              <a:t>Create Trigger: Select existing callout shape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the callout Shape</a:t>
            </a:r>
          </a:p>
          <a:p>
            <a:r>
              <a:rPr lang="en-US" dirty="0" smtClean="0"/>
              <a:t>Click ‘Create Trigger for Shape’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881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292</Words>
  <Application>Microsoft Office PowerPoint</Application>
  <PresentationFormat>On-screen Show (4:3)</PresentationFormat>
  <Paragraphs>98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Create Trigger</vt:lpstr>
      <vt:lpstr>Create Trigger: Select Normal Shape</vt:lpstr>
      <vt:lpstr>PowerPoint Presentation</vt:lpstr>
      <vt:lpstr>PowerPoint Presentation</vt:lpstr>
      <vt:lpstr>Create Trigger: Select existing trigger shape</vt:lpstr>
      <vt:lpstr>PowerPoint Presentation</vt:lpstr>
      <vt:lpstr>PowerPoint Presentation</vt:lpstr>
      <vt:lpstr>Create Trigger: Select existing callout shape</vt:lpstr>
      <vt:lpstr>PowerPoint Presentation</vt:lpstr>
      <vt:lpstr>PowerPoint Presentation</vt:lpstr>
      <vt:lpstr>Create Trigger: Select multiple normal shape</vt:lpstr>
      <vt:lpstr>PowerPoint Presentation</vt:lpstr>
      <vt:lpstr>PowerPoint Presentation</vt:lpstr>
      <vt:lpstr>Create Trigger: Select multiple shape of any type</vt:lpstr>
      <vt:lpstr>PowerPoint Presentation</vt:lpstr>
      <vt:lpstr>PowerPoint Presentation</vt:lpstr>
      <vt:lpstr>Create Trigger: Select multiple shapes of different types (more variations)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Bryan</cp:lastModifiedBy>
  <cp:revision>104</cp:revision>
  <dcterms:created xsi:type="dcterms:W3CDTF">2014-01-22T00:01:33Z</dcterms:created>
  <dcterms:modified xsi:type="dcterms:W3CDTF">2019-04-07T07:48:40Z</dcterms:modified>
</cp:coreProperties>
</file>