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9"/>
  </p:notesMasterIdLst>
  <p:sldIdLst>
    <p:sldId id="272" r:id="rId2"/>
    <p:sldId id="266" r:id="rId3"/>
    <p:sldId id="267" r:id="rId4"/>
    <p:sldId id="268" r:id="rId5"/>
    <p:sldId id="269" r:id="rId6"/>
    <p:sldId id="270" r:id="rId7"/>
    <p:sldId id="265" r:id="rId8"/>
  </p:sldIdLst>
  <p:sldSz cx="9144000" cy="6858000" type="screen4x3"/>
  <p:notesSz cx="6858000" cy="9144000"/>
  <p:embeddedFontLst>
    <p:embeddedFont>
      <p:font typeface="Rockwell Extra Bold" panose="02060903040505020403" pitchFamily="18" charset="0"/>
      <p:bold r:id="rId10"/>
    </p:embeddedFont>
    <p:embeddedFont>
      <p:font typeface="Gill Sans Ultra Bold" panose="020B0A02020104020203" pitchFamily="34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79646"/>
    <a:srgbClr val="00589A"/>
    <a:srgbClr val="E46C0A"/>
    <a:srgbClr val="FF6600"/>
    <a:srgbClr val="3333FF"/>
    <a:srgbClr val="0000FF"/>
    <a:srgbClr val="0033CC"/>
    <a:srgbClr val="FF3300"/>
    <a:srgbClr val="D0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473" y="6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95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1244672" y="1407727"/>
            <a:ext cx="37187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" dirty="0"/>
              <a:t>Zoom Lab</a:t>
            </a:r>
            <a:endParaRPr lang="en-SG" sz="300" dirty="0"/>
          </a:p>
        </p:txBody>
      </p:sp>
      <p:sp>
        <p:nvSpPr>
          <p:cNvPr id="166" name="Rectangle 5"/>
          <p:cNvSpPr/>
          <p:nvPr/>
        </p:nvSpPr>
        <p:spPr>
          <a:xfrm>
            <a:off x="1639940" y="1250998"/>
            <a:ext cx="89937" cy="178376"/>
          </a:xfrm>
          <a:custGeom>
            <a:avLst/>
            <a:gdLst>
              <a:gd name="connsiteX0" fmla="*/ 0 w 247861"/>
              <a:gd name="connsiteY0" fmla="*/ 168438 h 491595"/>
              <a:gd name="connsiteX1" fmla="*/ 83956 w 247861"/>
              <a:gd name="connsiteY1" fmla="*/ 162984 h 491595"/>
              <a:gd name="connsiteX2" fmla="*/ 56685 w 247861"/>
              <a:gd name="connsiteY2" fmla="*/ 318394 h 491595"/>
              <a:gd name="connsiteX3" fmla="*/ 0 w 247861"/>
              <a:gd name="connsiteY3" fmla="*/ 318394 h 491595"/>
              <a:gd name="connsiteX4" fmla="*/ 0 w 247861"/>
              <a:gd name="connsiteY4" fmla="*/ 168438 h 491595"/>
              <a:gd name="connsiteX5" fmla="*/ 247861 w 247861"/>
              <a:gd name="connsiteY5" fmla="*/ 0 h 491595"/>
              <a:gd name="connsiteX6" fmla="*/ 242826 w 247861"/>
              <a:gd name="connsiteY6" fmla="*/ 491595 h 491595"/>
              <a:gd name="connsiteX7" fmla="*/ 82985 w 247861"/>
              <a:gd name="connsiteY7" fmla="*/ 327947 h 491595"/>
              <a:gd name="connsiteX8" fmla="*/ 84711 w 247861"/>
              <a:gd name="connsiteY8" fmla="*/ 159354 h 491595"/>
              <a:gd name="connsiteX9" fmla="*/ 247861 w 247861"/>
              <a:gd name="connsiteY9" fmla="*/ 0 h 491595"/>
              <a:gd name="connsiteX0" fmla="*/ 0 w 247861"/>
              <a:gd name="connsiteY0" fmla="*/ 168438 h 491595"/>
              <a:gd name="connsiteX1" fmla="*/ 83956 w 247861"/>
              <a:gd name="connsiteY1" fmla="*/ 162984 h 491595"/>
              <a:gd name="connsiteX2" fmla="*/ 81228 w 247861"/>
              <a:gd name="connsiteY2" fmla="*/ 326575 h 491595"/>
              <a:gd name="connsiteX3" fmla="*/ 0 w 247861"/>
              <a:gd name="connsiteY3" fmla="*/ 318394 h 491595"/>
              <a:gd name="connsiteX4" fmla="*/ 0 w 247861"/>
              <a:gd name="connsiteY4" fmla="*/ 168438 h 491595"/>
              <a:gd name="connsiteX5" fmla="*/ 247861 w 247861"/>
              <a:gd name="connsiteY5" fmla="*/ 0 h 491595"/>
              <a:gd name="connsiteX6" fmla="*/ 242826 w 247861"/>
              <a:gd name="connsiteY6" fmla="*/ 491595 h 491595"/>
              <a:gd name="connsiteX7" fmla="*/ 82985 w 247861"/>
              <a:gd name="connsiteY7" fmla="*/ 327947 h 491595"/>
              <a:gd name="connsiteX8" fmla="*/ 84711 w 247861"/>
              <a:gd name="connsiteY8" fmla="*/ 159354 h 491595"/>
              <a:gd name="connsiteX9" fmla="*/ 247861 w 247861"/>
              <a:gd name="connsiteY9" fmla="*/ 0 h 491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7861" h="491595">
                <a:moveTo>
                  <a:pt x="0" y="168438"/>
                </a:moveTo>
                <a:lnTo>
                  <a:pt x="83956" y="162984"/>
                </a:lnTo>
                <a:cubicBezTo>
                  <a:pt x="83047" y="217514"/>
                  <a:pt x="82137" y="272045"/>
                  <a:pt x="81228" y="326575"/>
                </a:cubicBezTo>
                <a:lnTo>
                  <a:pt x="0" y="318394"/>
                </a:lnTo>
                <a:lnTo>
                  <a:pt x="0" y="168438"/>
                </a:lnTo>
                <a:close/>
                <a:moveTo>
                  <a:pt x="247861" y="0"/>
                </a:moveTo>
                <a:cubicBezTo>
                  <a:pt x="246183" y="163865"/>
                  <a:pt x="244504" y="327730"/>
                  <a:pt x="242826" y="491595"/>
                </a:cubicBezTo>
                <a:lnTo>
                  <a:pt x="82985" y="327947"/>
                </a:lnTo>
                <a:cubicBezTo>
                  <a:pt x="83560" y="271749"/>
                  <a:pt x="84136" y="215552"/>
                  <a:pt x="84711" y="159354"/>
                </a:cubicBezTo>
                <a:lnTo>
                  <a:pt x="247861" y="0"/>
                </a:lnTo>
                <a:close/>
              </a:path>
            </a:pathLst>
          </a:cu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1"/>
          <p:cNvGrpSpPr/>
          <p:nvPr/>
        </p:nvGrpSpPr>
        <p:grpSpPr>
          <a:xfrm>
            <a:off x="1342966" y="1277641"/>
            <a:ext cx="126488" cy="118985"/>
            <a:chOff x="1342966" y="1277641"/>
            <a:chExt cx="126488" cy="118985"/>
          </a:xfrm>
        </p:grpSpPr>
        <p:sp>
          <p:nvSpPr>
            <p:cNvPr id="190" name="Freeform 189"/>
            <p:cNvSpPr/>
            <p:nvPr/>
          </p:nvSpPr>
          <p:spPr>
            <a:xfrm>
              <a:off x="1342966" y="1277641"/>
              <a:ext cx="126488" cy="118985"/>
            </a:xfrm>
            <a:custGeom>
              <a:avLst/>
              <a:gdLst>
                <a:gd name="connsiteX0" fmla="*/ 4763 w 1209675"/>
                <a:gd name="connsiteY0" fmla="*/ 119063 h 838200"/>
                <a:gd name="connsiteX1" fmla="*/ 171450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188340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47650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83674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340" h="822358">
                  <a:moveTo>
                    <a:pt x="4763" y="119063"/>
                  </a:moveTo>
                  <a:lnTo>
                    <a:pt x="224786" y="822358"/>
                  </a:lnTo>
                  <a:lnTo>
                    <a:pt x="1183007" y="818397"/>
                  </a:lnTo>
                  <a:cubicBezTo>
                    <a:pt x="1184785" y="628148"/>
                    <a:pt x="1186562" y="473923"/>
                    <a:pt x="1188340" y="283674"/>
                  </a:cubicBezTo>
                  <a:lnTo>
                    <a:pt x="238125" y="0"/>
                  </a:lnTo>
                  <a:lnTo>
                    <a:pt x="0" y="0"/>
                  </a:lnTo>
                  <a:lnTo>
                    <a:pt x="4763" y="119063"/>
                  </a:lnTo>
                  <a:close/>
                </a:path>
              </a:pathLst>
            </a:cu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1361583" y="1317702"/>
              <a:ext cx="103920" cy="74655"/>
            </a:xfrm>
            <a:prstGeom prst="rect">
              <a:avLst/>
            </a:prstGeom>
            <a:solidFill>
              <a:srgbClr val="00589A">
                <a:alpha val="60784"/>
              </a:srgbClr>
            </a:solidFill>
            <a:ln w="635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2389651" y="115970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 w="12700">
                  <a:noFill/>
                </a:ln>
                <a:solidFill>
                  <a:srgbClr val="0070C0"/>
                </a:solidFill>
                <a:latin typeface="Rockwell Extra Bold" pitchFamily="18" charset="0"/>
              </a:rPr>
              <a:t>?</a:t>
            </a:r>
            <a:endParaRPr lang="en-SG" b="1" dirty="0">
              <a:ln w="12700">
                <a:noFill/>
              </a:ln>
              <a:solidFill>
                <a:srgbClr val="0070C0"/>
              </a:solidFill>
              <a:latin typeface="Rockwell Extra Bold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798474" y="1246087"/>
            <a:ext cx="184722" cy="168885"/>
            <a:chOff x="2810342" y="1283407"/>
            <a:chExt cx="131733" cy="120439"/>
          </a:xfrm>
        </p:grpSpPr>
        <p:sp>
          <p:nvSpPr>
            <p:cNvPr id="217" name="Rectangle 216"/>
            <p:cNvSpPr/>
            <p:nvPr/>
          </p:nvSpPr>
          <p:spPr>
            <a:xfrm>
              <a:off x="2838155" y="1283407"/>
              <a:ext cx="103920" cy="74655"/>
            </a:xfrm>
            <a:prstGeom prst="rect">
              <a:avLst/>
            </a:prstGeom>
            <a:solidFill>
              <a:srgbClr val="00589A">
                <a:alpha val="60784"/>
              </a:srgbClr>
            </a:solidFill>
            <a:ln w="635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2824090" y="1307045"/>
              <a:ext cx="103920" cy="74655"/>
            </a:xfrm>
            <a:prstGeom prst="rect">
              <a:avLst/>
            </a:prstGeom>
            <a:solidFill>
              <a:srgbClr val="00589A">
                <a:alpha val="60784"/>
              </a:srgbClr>
            </a:solidFill>
            <a:ln w="635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2810342" y="1329191"/>
              <a:ext cx="103920" cy="74655"/>
            </a:xfrm>
            <a:prstGeom prst="rect">
              <a:avLst/>
            </a:prstGeom>
            <a:solidFill>
              <a:srgbClr val="00589A">
                <a:alpha val="60784"/>
              </a:srgbClr>
            </a:solidFill>
            <a:ln w="635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4524" y="1241883"/>
            <a:ext cx="166083" cy="154363"/>
            <a:chOff x="3064524" y="1241883"/>
            <a:chExt cx="166083" cy="154363"/>
          </a:xfrm>
        </p:grpSpPr>
        <p:sp>
          <p:nvSpPr>
            <p:cNvPr id="214" name="Oval 213"/>
            <p:cNvSpPr/>
            <p:nvPr/>
          </p:nvSpPr>
          <p:spPr>
            <a:xfrm>
              <a:off x="3064524" y="1241883"/>
              <a:ext cx="150164" cy="15016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1" name="Flowchart: Connector 41"/>
            <p:cNvSpPr/>
            <p:nvPr/>
          </p:nvSpPr>
          <p:spPr>
            <a:xfrm>
              <a:off x="3090405" y="1269293"/>
              <a:ext cx="85531" cy="88763"/>
            </a:xfrm>
            <a:custGeom>
              <a:avLst/>
              <a:gdLst/>
              <a:ahLst/>
              <a:cxnLst/>
              <a:rect l="l" t="t" r="r" b="b"/>
              <a:pathLst>
                <a:path w="469900" h="582615">
                  <a:moveTo>
                    <a:pt x="228600" y="0"/>
                  </a:moveTo>
                  <a:cubicBezTo>
                    <a:pt x="314512" y="0"/>
                    <a:pt x="387142" y="56871"/>
                    <a:pt x="410009" y="135289"/>
                  </a:cubicBezTo>
                  <a:lnTo>
                    <a:pt x="412750" y="131765"/>
                  </a:lnTo>
                  <a:lnTo>
                    <a:pt x="469900" y="265115"/>
                  </a:lnTo>
                  <a:lnTo>
                    <a:pt x="406551" y="256852"/>
                  </a:lnTo>
                  <a:cubicBezTo>
                    <a:pt x="387409" y="309479"/>
                    <a:pt x="345491" y="351043"/>
                    <a:pt x="292452" y="369176"/>
                  </a:cubicBezTo>
                  <a:lnTo>
                    <a:pt x="298450" y="411165"/>
                  </a:lnTo>
                  <a:lnTo>
                    <a:pt x="444500" y="569915"/>
                  </a:lnTo>
                  <a:lnTo>
                    <a:pt x="0" y="582615"/>
                  </a:lnTo>
                  <a:lnTo>
                    <a:pt x="6350" y="474665"/>
                  </a:lnTo>
                  <a:lnTo>
                    <a:pt x="158750" y="411165"/>
                  </a:lnTo>
                  <a:lnTo>
                    <a:pt x="158750" y="367365"/>
                  </a:lnTo>
                  <a:cubicBezTo>
                    <a:pt x="88028" y="339833"/>
                    <a:pt x="38100" y="270997"/>
                    <a:pt x="38100" y="190500"/>
                  </a:cubicBezTo>
                  <a:cubicBezTo>
                    <a:pt x="38100" y="85290"/>
                    <a:pt x="123390" y="0"/>
                    <a:pt x="228600" y="0"/>
                  </a:cubicBez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F2F2F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Flowchart: Connector 41"/>
            <p:cNvSpPr/>
            <p:nvPr/>
          </p:nvSpPr>
          <p:spPr>
            <a:xfrm rot="771170">
              <a:off x="3145076" y="1307483"/>
              <a:ext cx="85531" cy="88763"/>
            </a:xfrm>
            <a:custGeom>
              <a:avLst/>
              <a:gdLst/>
              <a:ahLst/>
              <a:cxnLst/>
              <a:rect l="l" t="t" r="r" b="b"/>
              <a:pathLst>
                <a:path w="469900" h="582615">
                  <a:moveTo>
                    <a:pt x="228600" y="0"/>
                  </a:moveTo>
                  <a:cubicBezTo>
                    <a:pt x="314512" y="0"/>
                    <a:pt x="387142" y="56871"/>
                    <a:pt x="410009" y="135289"/>
                  </a:cubicBezTo>
                  <a:lnTo>
                    <a:pt x="412750" y="131765"/>
                  </a:lnTo>
                  <a:lnTo>
                    <a:pt x="469900" y="265115"/>
                  </a:lnTo>
                  <a:lnTo>
                    <a:pt x="406551" y="256852"/>
                  </a:lnTo>
                  <a:cubicBezTo>
                    <a:pt x="387409" y="309479"/>
                    <a:pt x="345491" y="351043"/>
                    <a:pt x="292452" y="369176"/>
                  </a:cubicBezTo>
                  <a:lnTo>
                    <a:pt x="298450" y="411165"/>
                  </a:lnTo>
                  <a:lnTo>
                    <a:pt x="444500" y="569915"/>
                  </a:lnTo>
                  <a:lnTo>
                    <a:pt x="0" y="582615"/>
                  </a:lnTo>
                  <a:lnTo>
                    <a:pt x="6350" y="474665"/>
                  </a:lnTo>
                  <a:lnTo>
                    <a:pt x="158750" y="411165"/>
                  </a:lnTo>
                  <a:lnTo>
                    <a:pt x="158750" y="367365"/>
                  </a:lnTo>
                  <a:cubicBezTo>
                    <a:pt x="88028" y="339833"/>
                    <a:pt x="38100" y="270997"/>
                    <a:pt x="38100" y="190500"/>
                  </a:cubicBezTo>
                  <a:cubicBezTo>
                    <a:pt x="38100" y="85290"/>
                    <a:pt x="123390" y="0"/>
                    <a:pt x="228600" y="0"/>
                  </a:cubicBezTo>
                  <a:close/>
                </a:path>
              </a:pathLst>
            </a:custGeom>
            <a:solidFill>
              <a:srgbClr val="0070C0"/>
            </a:solidFill>
            <a:ln w="63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2" name="TextBox 221"/>
          <p:cNvSpPr txBox="1"/>
          <p:nvPr/>
        </p:nvSpPr>
        <p:spPr>
          <a:xfrm>
            <a:off x="428483" y="457200"/>
            <a:ext cx="350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Minimized Icons </a:t>
            </a:r>
            <a:r>
              <a:rPr lang="en-US"/>
              <a:t>(Deprecated)</a:t>
            </a:r>
            <a:endParaRPr lang="en-SG" dirty="0"/>
          </a:p>
        </p:txBody>
      </p:sp>
      <p:sp>
        <p:nvSpPr>
          <p:cNvPr id="223" name="TextBox 222"/>
          <p:cNvSpPr txBox="1"/>
          <p:nvPr/>
        </p:nvSpPr>
        <p:spPr>
          <a:xfrm>
            <a:off x="1485585" y="1403846"/>
            <a:ext cx="3995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Narrations Lab</a:t>
            </a:r>
            <a:endParaRPr lang="en-SG" sz="300" dirty="0"/>
          </a:p>
        </p:txBody>
      </p:sp>
      <p:sp>
        <p:nvSpPr>
          <p:cNvPr id="224" name="TextBox 223"/>
          <p:cNvSpPr txBox="1"/>
          <p:nvPr/>
        </p:nvSpPr>
        <p:spPr>
          <a:xfrm>
            <a:off x="1772438" y="1403846"/>
            <a:ext cx="39955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Captions Lab</a:t>
            </a:r>
            <a:endParaRPr lang="en-SG" sz="300" dirty="0"/>
          </a:p>
        </p:txBody>
      </p:sp>
      <p:sp>
        <p:nvSpPr>
          <p:cNvPr id="225" name="TextBox 224"/>
          <p:cNvSpPr txBox="1"/>
          <p:nvPr/>
        </p:nvSpPr>
        <p:spPr>
          <a:xfrm>
            <a:off x="2059643" y="1403846"/>
            <a:ext cx="39955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Highlight Lab</a:t>
            </a:r>
            <a:endParaRPr lang="en-SG" sz="300" dirty="0"/>
          </a:p>
        </p:txBody>
      </p:sp>
      <p:sp>
        <p:nvSpPr>
          <p:cNvPr id="226" name="TextBox 225"/>
          <p:cNvSpPr txBox="1"/>
          <p:nvPr/>
        </p:nvSpPr>
        <p:spPr>
          <a:xfrm>
            <a:off x="2352480" y="1407144"/>
            <a:ext cx="39955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Help</a:t>
            </a:r>
            <a:endParaRPr lang="en-SG" sz="300" dirty="0"/>
          </a:p>
        </p:txBody>
      </p:sp>
      <p:sp>
        <p:nvSpPr>
          <p:cNvPr id="227" name="TextBox 226"/>
          <p:cNvSpPr txBox="1"/>
          <p:nvPr/>
        </p:nvSpPr>
        <p:spPr>
          <a:xfrm>
            <a:off x="2682625" y="1403846"/>
            <a:ext cx="39955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More Labs</a:t>
            </a:r>
            <a:endParaRPr lang="en-SG" sz="300" dirty="0"/>
          </a:p>
        </p:txBody>
      </p:sp>
      <p:sp>
        <p:nvSpPr>
          <p:cNvPr id="228" name="TextBox 227"/>
          <p:cNvSpPr txBox="1"/>
          <p:nvPr/>
        </p:nvSpPr>
        <p:spPr>
          <a:xfrm>
            <a:off x="2962430" y="1398373"/>
            <a:ext cx="39955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Crop Lab</a:t>
            </a:r>
            <a:endParaRPr lang="en-SG" sz="300" dirty="0"/>
          </a:p>
        </p:txBody>
      </p:sp>
      <p:grpSp>
        <p:nvGrpSpPr>
          <p:cNvPr id="5" name="Group 4"/>
          <p:cNvGrpSpPr/>
          <p:nvPr/>
        </p:nvGrpSpPr>
        <p:grpSpPr>
          <a:xfrm>
            <a:off x="1875882" y="1248295"/>
            <a:ext cx="205174" cy="194001"/>
            <a:chOff x="1875882" y="1248295"/>
            <a:chExt cx="205174" cy="194001"/>
          </a:xfrm>
        </p:grpSpPr>
        <p:sp>
          <p:nvSpPr>
            <p:cNvPr id="33" name="Rectangle 32"/>
            <p:cNvSpPr/>
            <p:nvPr/>
          </p:nvSpPr>
          <p:spPr>
            <a:xfrm>
              <a:off x="1885720" y="1248841"/>
              <a:ext cx="182880" cy="18288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ight Arrow 140"/>
            <p:cNvSpPr>
              <a:spLocks noChangeAspect="1"/>
            </p:cNvSpPr>
            <p:nvPr/>
          </p:nvSpPr>
          <p:spPr>
            <a:xfrm rot="4632386">
              <a:off x="1908881" y="1248295"/>
              <a:ext cx="132835" cy="132835"/>
            </a:xfrm>
            <a:prstGeom prst="rightArrow">
              <a:avLst/>
            </a:prstGeom>
            <a:solidFill>
              <a:srgbClr val="0070C0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875882" y="1396577"/>
              <a:ext cx="205174" cy="45719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162847" y="1265401"/>
            <a:ext cx="198456" cy="149571"/>
            <a:chOff x="3644773" y="1069336"/>
            <a:chExt cx="741789" cy="559070"/>
          </a:xfrm>
        </p:grpSpPr>
        <p:sp>
          <p:nvSpPr>
            <p:cNvPr id="42" name="Rectangle 41"/>
            <p:cNvSpPr/>
            <p:nvPr/>
          </p:nvSpPr>
          <p:spPr>
            <a:xfrm>
              <a:off x="3644773" y="1069336"/>
              <a:ext cx="741789" cy="55907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3768102" y="1150174"/>
              <a:ext cx="522208" cy="64354"/>
              <a:chOff x="3370502" y="2494280"/>
              <a:chExt cx="522207" cy="64353"/>
            </a:xfrm>
          </p:grpSpPr>
          <p:sp>
            <p:nvSpPr>
              <p:cNvPr id="51" name="Rounded Rectangle 182"/>
              <p:cNvSpPr/>
              <p:nvPr/>
            </p:nvSpPr>
            <p:spPr>
              <a:xfrm>
                <a:off x="3483859" y="2494280"/>
                <a:ext cx="408850" cy="6435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ounded Rectangle 183"/>
              <p:cNvSpPr/>
              <p:nvPr/>
            </p:nvSpPr>
            <p:spPr>
              <a:xfrm>
                <a:off x="3370502" y="2494280"/>
                <a:ext cx="51086" cy="6435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3770965" y="1498199"/>
              <a:ext cx="522208" cy="64354"/>
              <a:chOff x="3373366" y="2880398"/>
              <a:chExt cx="522207" cy="64353"/>
            </a:xfrm>
          </p:grpSpPr>
          <p:sp>
            <p:nvSpPr>
              <p:cNvPr id="49" name="Rounded Rectangle 178"/>
              <p:cNvSpPr/>
              <p:nvPr/>
            </p:nvSpPr>
            <p:spPr>
              <a:xfrm>
                <a:off x="3486723" y="2880398"/>
                <a:ext cx="408850" cy="6435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ounded Rectangle 179"/>
              <p:cNvSpPr/>
              <p:nvPr/>
            </p:nvSpPr>
            <p:spPr>
              <a:xfrm>
                <a:off x="3373366" y="2880398"/>
                <a:ext cx="51086" cy="6435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Rectangle 44"/>
            <p:cNvSpPr/>
            <p:nvPr/>
          </p:nvSpPr>
          <p:spPr>
            <a:xfrm>
              <a:off x="3644773" y="1276075"/>
              <a:ext cx="741789" cy="15282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3771309" y="1324173"/>
              <a:ext cx="522208" cy="64354"/>
              <a:chOff x="3373711" y="2751692"/>
              <a:chExt cx="522207" cy="64353"/>
            </a:xfrm>
            <a:solidFill>
              <a:schemeClr val="bg1"/>
            </a:solidFill>
          </p:grpSpPr>
          <p:sp>
            <p:nvSpPr>
              <p:cNvPr id="47" name="Rounded Rectangle 180"/>
              <p:cNvSpPr/>
              <p:nvPr/>
            </p:nvSpPr>
            <p:spPr>
              <a:xfrm>
                <a:off x="3487068" y="2751692"/>
                <a:ext cx="408850" cy="6435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ounded Rectangle 181"/>
              <p:cNvSpPr/>
              <p:nvPr/>
            </p:nvSpPr>
            <p:spPr>
              <a:xfrm>
                <a:off x="3373711" y="2751692"/>
                <a:ext cx="51086" cy="6435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3388322" y="1206098"/>
            <a:ext cx="228600" cy="228600"/>
            <a:chOff x="3388322" y="1206098"/>
            <a:chExt cx="228600" cy="228600"/>
          </a:xfrm>
        </p:grpSpPr>
        <p:sp>
          <p:nvSpPr>
            <p:cNvPr id="58" name="Rectangle 57"/>
            <p:cNvSpPr/>
            <p:nvPr/>
          </p:nvSpPr>
          <p:spPr>
            <a:xfrm>
              <a:off x="3388322" y="1206098"/>
              <a:ext cx="228600" cy="228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0" name="Flowchart: Connector 59"/>
            <p:cNvSpPr/>
            <p:nvPr/>
          </p:nvSpPr>
          <p:spPr>
            <a:xfrm rot="5400000">
              <a:off x="3420969" y="1235237"/>
              <a:ext cx="32294" cy="3229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1" name="Flowchart: Connector 60"/>
            <p:cNvSpPr/>
            <p:nvPr/>
          </p:nvSpPr>
          <p:spPr>
            <a:xfrm rot="18937352">
              <a:off x="3555557" y="1293338"/>
              <a:ext cx="32294" cy="3229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2" name="Freeform 98"/>
            <p:cNvSpPr/>
            <p:nvPr/>
          </p:nvSpPr>
          <p:spPr>
            <a:xfrm>
              <a:off x="3479605" y="1235237"/>
              <a:ext cx="79416" cy="45719"/>
            </a:xfrm>
            <a:custGeom>
              <a:avLst/>
              <a:gdLst>
                <a:gd name="connsiteX0" fmla="*/ 0 w 365125"/>
                <a:gd name="connsiteY0" fmla="*/ 0 h 79375"/>
                <a:gd name="connsiteX1" fmla="*/ 196850 w 365125"/>
                <a:gd name="connsiteY1" fmla="*/ 0 h 79375"/>
                <a:gd name="connsiteX2" fmla="*/ 365125 w 365125"/>
                <a:gd name="connsiteY2" fmla="*/ 79375 h 79375"/>
                <a:gd name="connsiteX0" fmla="*/ 0 w 365125"/>
                <a:gd name="connsiteY0" fmla="*/ 5879 h 85254"/>
                <a:gd name="connsiteX1" fmla="*/ 196850 w 365125"/>
                <a:gd name="connsiteY1" fmla="*/ 5879 h 85254"/>
                <a:gd name="connsiteX2" fmla="*/ 365125 w 365125"/>
                <a:gd name="connsiteY2" fmla="*/ 85254 h 85254"/>
                <a:gd name="connsiteX0" fmla="*/ 0 w 365125"/>
                <a:gd name="connsiteY0" fmla="*/ 16459 h 95834"/>
                <a:gd name="connsiteX1" fmla="*/ 142875 w 365125"/>
                <a:gd name="connsiteY1" fmla="*/ 3759 h 95834"/>
                <a:gd name="connsiteX2" fmla="*/ 365125 w 365125"/>
                <a:gd name="connsiteY2" fmla="*/ 95834 h 95834"/>
                <a:gd name="connsiteX0" fmla="*/ 0 w 365125"/>
                <a:gd name="connsiteY0" fmla="*/ 13245 h 92620"/>
                <a:gd name="connsiteX1" fmla="*/ 142875 w 365125"/>
                <a:gd name="connsiteY1" fmla="*/ 545 h 92620"/>
                <a:gd name="connsiteX2" fmla="*/ 365125 w 365125"/>
                <a:gd name="connsiteY2" fmla="*/ 92620 h 92620"/>
                <a:gd name="connsiteX0" fmla="*/ 0 w 365125"/>
                <a:gd name="connsiteY0" fmla="*/ 15332 h 94707"/>
                <a:gd name="connsiteX1" fmla="*/ 142875 w 365125"/>
                <a:gd name="connsiteY1" fmla="*/ 2632 h 94707"/>
                <a:gd name="connsiteX2" fmla="*/ 365125 w 365125"/>
                <a:gd name="connsiteY2" fmla="*/ 94707 h 9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5125" h="94707">
                  <a:moveTo>
                    <a:pt x="0" y="15332"/>
                  </a:moveTo>
                  <a:cubicBezTo>
                    <a:pt x="68792" y="-3718"/>
                    <a:pt x="75671" y="-1072"/>
                    <a:pt x="142875" y="2632"/>
                  </a:cubicBezTo>
                  <a:cubicBezTo>
                    <a:pt x="210079" y="6336"/>
                    <a:pt x="309033" y="68249"/>
                    <a:pt x="365125" y="94707"/>
                  </a:cubicBezTo>
                </a:path>
              </a:pathLst>
            </a:custGeom>
            <a:ln w="9525" cap="rnd">
              <a:solidFill>
                <a:srgbClr val="0070C0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63" name="Freeform 122"/>
            <p:cNvSpPr/>
            <p:nvPr/>
          </p:nvSpPr>
          <p:spPr>
            <a:xfrm rot="685869">
              <a:off x="3475686" y="1334403"/>
              <a:ext cx="63861" cy="64613"/>
            </a:xfrm>
            <a:custGeom>
              <a:avLst/>
              <a:gdLst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58775 w 358775"/>
                <a:gd name="connsiteY0" fmla="*/ 0 h 177800"/>
                <a:gd name="connsiteX1" fmla="*/ 225425 w 358775"/>
                <a:gd name="connsiteY1" fmla="*/ 133350 h 177800"/>
                <a:gd name="connsiteX2" fmla="*/ 0 w 358775"/>
                <a:gd name="connsiteY2" fmla="*/ 177800 h 177800"/>
                <a:gd name="connsiteX0" fmla="*/ 358775 w 358775"/>
                <a:gd name="connsiteY0" fmla="*/ 0 h 177800"/>
                <a:gd name="connsiteX1" fmla="*/ 222250 w 358775"/>
                <a:gd name="connsiteY1" fmla="*/ 120650 h 177800"/>
                <a:gd name="connsiteX2" fmla="*/ 0 w 358775"/>
                <a:gd name="connsiteY2" fmla="*/ 177800 h 1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775" h="177800">
                  <a:moveTo>
                    <a:pt x="358775" y="0"/>
                  </a:moveTo>
                  <a:cubicBezTo>
                    <a:pt x="322792" y="67733"/>
                    <a:pt x="282046" y="91017"/>
                    <a:pt x="222250" y="120650"/>
                  </a:cubicBezTo>
                  <a:cubicBezTo>
                    <a:pt x="162454" y="150283"/>
                    <a:pt x="75142" y="162983"/>
                    <a:pt x="0" y="177800"/>
                  </a:cubicBezTo>
                </a:path>
              </a:pathLst>
            </a:custGeom>
            <a:ln w="9525" cap="rnd">
              <a:solidFill>
                <a:srgbClr val="0070C0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u="sng">
                <a:solidFill>
                  <a:schemeClr val="tx1"/>
                </a:solidFill>
              </a:endParaRPr>
            </a:p>
          </p:txBody>
        </p:sp>
        <p:sp>
          <p:nvSpPr>
            <p:cNvPr id="65" name="Flowchart: Connector 64"/>
            <p:cNvSpPr/>
            <p:nvPr/>
          </p:nvSpPr>
          <p:spPr>
            <a:xfrm rot="5400000">
              <a:off x="3421008" y="1369701"/>
              <a:ext cx="32294" cy="3229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3264310" y="1443949"/>
            <a:ext cx="482001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Animation Lab</a:t>
            </a:r>
            <a:endParaRPr lang="en-SG" sz="300" dirty="0"/>
          </a:p>
        </p:txBody>
      </p:sp>
    </p:spTree>
    <p:extLst>
      <p:ext uri="{BB962C8B-B14F-4D97-AF65-F5344CB8AC3E}">
        <p14:creationId xmlns:p14="http://schemas.microsoft.com/office/powerpoint/2010/main" val="2784023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3" y="304800"/>
            <a:ext cx="1220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Colors Lab</a:t>
            </a:r>
            <a:endParaRPr lang="en-SG" dirty="0"/>
          </a:p>
        </p:txBody>
      </p:sp>
      <p:sp>
        <p:nvSpPr>
          <p:cNvPr id="213" name="Rectangle 212"/>
          <p:cNvSpPr/>
          <p:nvPr/>
        </p:nvSpPr>
        <p:spPr>
          <a:xfrm>
            <a:off x="1599599" y="1174103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4" name="TextBox 213"/>
          <p:cNvSpPr txBox="1"/>
          <p:nvPr/>
        </p:nvSpPr>
        <p:spPr>
          <a:xfrm>
            <a:off x="1567647" y="2012303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Colors Lab</a:t>
            </a:r>
            <a:endParaRPr lang="en-SG" sz="800" dirty="0"/>
          </a:p>
        </p:txBody>
      </p:sp>
      <p:sp>
        <p:nvSpPr>
          <p:cNvPr id="215" name="Rectangle 4"/>
          <p:cNvSpPr/>
          <p:nvPr/>
        </p:nvSpPr>
        <p:spPr>
          <a:xfrm rot="16200000">
            <a:off x="1668554" y="1247306"/>
            <a:ext cx="700291" cy="690781"/>
          </a:xfrm>
          <a:custGeom>
            <a:avLst/>
            <a:gdLst/>
            <a:ahLst/>
            <a:cxnLst/>
            <a:rect l="l" t="t" r="r" b="b"/>
            <a:pathLst>
              <a:path w="1752603" h="1752600">
                <a:moveTo>
                  <a:pt x="533400" y="0"/>
                </a:moveTo>
                <a:lnTo>
                  <a:pt x="533403" y="0"/>
                </a:lnTo>
                <a:lnTo>
                  <a:pt x="1066800" y="0"/>
                </a:lnTo>
                <a:lnTo>
                  <a:pt x="1752603" y="0"/>
                </a:lnTo>
                <a:lnTo>
                  <a:pt x="1752603" y="1752600"/>
                </a:lnTo>
                <a:lnTo>
                  <a:pt x="1219203" y="1752600"/>
                </a:lnTo>
                <a:lnTo>
                  <a:pt x="533403" y="1752600"/>
                </a:lnTo>
                <a:lnTo>
                  <a:pt x="3" y="1752600"/>
                </a:lnTo>
                <a:lnTo>
                  <a:pt x="3" y="533430"/>
                </a:lnTo>
                <a:cubicBezTo>
                  <a:pt x="0" y="533420"/>
                  <a:pt x="0" y="533410"/>
                  <a:pt x="0" y="533400"/>
                </a:cubicBezTo>
                <a:cubicBezTo>
                  <a:pt x="0" y="238811"/>
                  <a:pt x="238811" y="0"/>
                  <a:pt x="533400" y="0"/>
                </a:cubicBezTo>
                <a:close/>
              </a:path>
            </a:pathLst>
          </a:custGeom>
          <a:noFill/>
          <a:ln w="76200" cmpd="sng">
            <a:solidFill>
              <a:srgbClr val="0070C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/>
          <p:nvPr/>
        </p:nvSpPr>
        <p:spPr>
          <a:xfrm>
            <a:off x="2073177" y="1233140"/>
            <a:ext cx="282242" cy="315901"/>
          </a:xfrm>
          <a:custGeom>
            <a:avLst/>
            <a:gdLst>
              <a:gd name="connsiteX0" fmla="*/ 0 w 266700"/>
              <a:gd name="connsiteY0" fmla="*/ 23813 h 302419"/>
              <a:gd name="connsiteX1" fmla="*/ 259556 w 266700"/>
              <a:gd name="connsiteY1" fmla="*/ 302419 h 302419"/>
              <a:gd name="connsiteX2" fmla="*/ 266700 w 266700"/>
              <a:gd name="connsiteY2" fmla="*/ 0 h 302419"/>
              <a:gd name="connsiteX3" fmla="*/ 0 w 266700"/>
              <a:gd name="connsiteY3" fmla="*/ 23813 h 302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00" h="302419">
                <a:moveTo>
                  <a:pt x="0" y="23813"/>
                </a:moveTo>
                <a:lnTo>
                  <a:pt x="259556" y="302419"/>
                </a:lnTo>
                <a:lnTo>
                  <a:pt x="266700" y="0"/>
                </a:lnTo>
                <a:lnTo>
                  <a:pt x="0" y="2381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70" name="Group 69"/>
          <p:cNvGrpSpPr/>
          <p:nvPr/>
        </p:nvGrpSpPr>
        <p:grpSpPr>
          <a:xfrm rot="2832674">
            <a:off x="1822358" y="1313672"/>
            <a:ext cx="354223" cy="575756"/>
            <a:chOff x="2833184" y="5597530"/>
            <a:chExt cx="354106" cy="575566"/>
          </a:xfrm>
        </p:grpSpPr>
        <p:sp>
          <p:nvSpPr>
            <p:cNvPr id="216" name="Rounded Rectangle 215"/>
            <p:cNvSpPr/>
            <p:nvPr/>
          </p:nvSpPr>
          <p:spPr>
            <a:xfrm>
              <a:off x="2833184" y="5833301"/>
              <a:ext cx="354106" cy="339795"/>
            </a:xfrm>
            <a:custGeom>
              <a:avLst/>
              <a:gdLst>
                <a:gd name="connsiteX0" fmla="*/ 0 w 277919"/>
                <a:gd name="connsiteY0" fmla="*/ 0 h 246465"/>
                <a:gd name="connsiteX1" fmla="*/ 277919 w 277919"/>
                <a:gd name="connsiteY1" fmla="*/ 0 h 246465"/>
                <a:gd name="connsiteX2" fmla="*/ 277919 w 277919"/>
                <a:gd name="connsiteY2" fmla="*/ 29657 h 246465"/>
                <a:gd name="connsiteX3" fmla="*/ 243947 w 277919"/>
                <a:gd name="connsiteY3" fmla="*/ 63629 h 246465"/>
                <a:gd name="connsiteX4" fmla="*/ 168190 w 277919"/>
                <a:gd name="connsiteY4" fmla="*/ 63629 h 246465"/>
                <a:gd name="connsiteX5" fmla="*/ 183567 w 277919"/>
                <a:gd name="connsiteY5" fmla="*/ 246465 h 246465"/>
                <a:gd name="connsiteX6" fmla="*/ 94350 w 277919"/>
                <a:gd name="connsiteY6" fmla="*/ 246465 h 246465"/>
                <a:gd name="connsiteX7" fmla="*/ 109728 w 277919"/>
                <a:gd name="connsiteY7" fmla="*/ 63629 h 246465"/>
                <a:gd name="connsiteX8" fmla="*/ 33972 w 277919"/>
                <a:gd name="connsiteY8" fmla="*/ 63629 h 246465"/>
                <a:gd name="connsiteX9" fmla="*/ 0 w 277919"/>
                <a:gd name="connsiteY9" fmla="*/ 29657 h 246465"/>
                <a:gd name="connsiteX10" fmla="*/ 0 w 277919"/>
                <a:gd name="connsiteY10" fmla="*/ 0 h 246465"/>
                <a:gd name="connsiteX0" fmla="*/ 0 w 277919"/>
                <a:gd name="connsiteY0" fmla="*/ 0 h 246465"/>
                <a:gd name="connsiteX1" fmla="*/ 277919 w 277919"/>
                <a:gd name="connsiteY1" fmla="*/ 0 h 246465"/>
                <a:gd name="connsiteX2" fmla="*/ 277919 w 277919"/>
                <a:gd name="connsiteY2" fmla="*/ 29657 h 246465"/>
                <a:gd name="connsiteX3" fmla="*/ 243947 w 277919"/>
                <a:gd name="connsiteY3" fmla="*/ 63629 h 246465"/>
                <a:gd name="connsiteX4" fmla="*/ 168190 w 277919"/>
                <a:gd name="connsiteY4" fmla="*/ 63629 h 246465"/>
                <a:gd name="connsiteX5" fmla="*/ 183567 w 277919"/>
                <a:gd name="connsiteY5" fmla="*/ 246465 h 246465"/>
                <a:gd name="connsiteX6" fmla="*/ 94350 w 277919"/>
                <a:gd name="connsiteY6" fmla="*/ 246465 h 246465"/>
                <a:gd name="connsiteX7" fmla="*/ 109728 w 277919"/>
                <a:gd name="connsiteY7" fmla="*/ 63629 h 246465"/>
                <a:gd name="connsiteX8" fmla="*/ 33972 w 277919"/>
                <a:gd name="connsiteY8" fmla="*/ 63629 h 246465"/>
                <a:gd name="connsiteX9" fmla="*/ 0 w 277919"/>
                <a:gd name="connsiteY9" fmla="*/ 29657 h 246465"/>
                <a:gd name="connsiteX10" fmla="*/ 0 w 277919"/>
                <a:gd name="connsiteY10" fmla="*/ 0 h 246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7919" h="246465">
                  <a:moveTo>
                    <a:pt x="0" y="0"/>
                  </a:moveTo>
                  <a:lnTo>
                    <a:pt x="277919" y="0"/>
                  </a:lnTo>
                  <a:lnTo>
                    <a:pt x="277919" y="29657"/>
                  </a:lnTo>
                  <a:cubicBezTo>
                    <a:pt x="277919" y="48419"/>
                    <a:pt x="262709" y="63629"/>
                    <a:pt x="243947" y="63629"/>
                  </a:cubicBezTo>
                  <a:lnTo>
                    <a:pt x="168190" y="63629"/>
                  </a:lnTo>
                  <a:cubicBezTo>
                    <a:pt x="158127" y="94102"/>
                    <a:pt x="195874" y="215992"/>
                    <a:pt x="183567" y="246465"/>
                  </a:cubicBezTo>
                  <a:cubicBezTo>
                    <a:pt x="171260" y="276938"/>
                    <a:pt x="106657" y="276938"/>
                    <a:pt x="94350" y="246465"/>
                  </a:cubicBezTo>
                  <a:cubicBezTo>
                    <a:pt x="82043" y="215992"/>
                    <a:pt x="119791" y="94102"/>
                    <a:pt x="109728" y="63629"/>
                  </a:cubicBezTo>
                  <a:lnTo>
                    <a:pt x="33972" y="63629"/>
                  </a:lnTo>
                  <a:cubicBezTo>
                    <a:pt x="15210" y="63629"/>
                    <a:pt x="0" y="48419"/>
                    <a:pt x="0" y="296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833184" y="5597530"/>
              <a:ext cx="354106" cy="230801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9" name="Flowchart: Manual Input 68"/>
            <p:cNvSpPr/>
            <p:nvPr/>
          </p:nvSpPr>
          <p:spPr>
            <a:xfrm>
              <a:off x="2833184" y="5657689"/>
              <a:ext cx="354106" cy="17561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000 h 10000"/>
                <a:gd name="connsiteX1" fmla="*/ 2906 w 10000"/>
                <a:gd name="connsiteY1" fmla="*/ 1528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0 w 10000"/>
                <a:gd name="connsiteY5" fmla="*/ 2000 h 10000"/>
                <a:gd name="connsiteX0" fmla="*/ 0 w 10000"/>
                <a:gd name="connsiteY0" fmla="*/ 2000 h 10000"/>
                <a:gd name="connsiteX1" fmla="*/ 2906 w 10000"/>
                <a:gd name="connsiteY1" fmla="*/ 1528 h 10000"/>
                <a:gd name="connsiteX2" fmla="*/ 6470 w 10000"/>
                <a:gd name="connsiteY2" fmla="*/ 652 h 10000"/>
                <a:gd name="connsiteX3" fmla="*/ 10000 w 10000"/>
                <a:gd name="connsiteY3" fmla="*/ 0 h 10000"/>
                <a:gd name="connsiteX4" fmla="*/ 10000 w 10000"/>
                <a:gd name="connsiteY4" fmla="*/ 10000 h 10000"/>
                <a:gd name="connsiteX5" fmla="*/ 0 w 10000"/>
                <a:gd name="connsiteY5" fmla="*/ 10000 h 10000"/>
                <a:gd name="connsiteX6" fmla="*/ 0 w 10000"/>
                <a:gd name="connsiteY6" fmla="*/ 2000 h 10000"/>
                <a:gd name="connsiteX0" fmla="*/ 0 w 10000"/>
                <a:gd name="connsiteY0" fmla="*/ 7262 h 15262"/>
                <a:gd name="connsiteX1" fmla="*/ 2906 w 10000"/>
                <a:gd name="connsiteY1" fmla="*/ 6790 h 15262"/>
                <a:gd name="connsiteX2" fmla="*/ 6470 w 10000"/>
                <a:gd name="connsiteY2" fmla="*/ 0 h 15262"/>
                <a:gd name="connsiteX3" fmla="*/ 10000 w 10000"/>
                <a:gd name="connsiteY3" fmla="*/ 5262 h 15262"/>
                <a:gd name="connsiteX4" fmla="*/ 10000 w 10000"/>
                <a:gd name="connsiteY4" fmla="*/ 15262 h 15262"/>
                <a:gd name="connsiteX5" fmla="*/ 0 w 10000"/>
                <a:gd name="connsiteY5" fmla="*/ 15262 h 15262"/>
                <a:gd name="connsiteX6" fmla="*/ 0 w 10000"/>
                <a:gd name="connsiteY6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6470 w 10000"/>
                <a:gd name="connsiteY2" fmla="*/ 0 h 15262"/>
                <a:gd name="connsiteX3" fmla="*/ 10000 w 10000"/>
                <a:gd name="connsiteY3" fmla="*/ 5262 h 15262"/>
                <a:gd name="connsiteX4" fmla="*/ 10000 w 10000"/>
                <a:gd name="connsiteY4" fmla="*/ 15262 h 15262"/>
                <a:gd name="connsiteX5" fmla="*/ 0 w 10000"/>
                <a:gd name="connsiteY5" fmla="*/ 15262 h 15262"/>
                <a:gd name="connsiteX6" fmla="*/ 0 w 10000"/>
                <a:gd name="connsiteY6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453 w 10000"/>
                <a:gd name="connsiteY2" fmla="*/ 2190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722 w 10000"/>
                <a:gd name="connsiteY2" fmla="*/ 3942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722 w 10000"/>
                <a:gd name="connsiteY2" fmla="*/ 3942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722 w 10000"/>
                <a:gd name="connsiteY2" fmla="*/ 3942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518 h 15518"/>
                <a:gd name="connsiteX1" fmla="*/ 2772 w 10000"/>
                <a:gd name="connsiteY1" fmla="*/ 4199 h 15518"/>
                <a:gd name="connsiteX2" fmla="*/ 4722 w 10000"/>
                <a:gd name="connsiteY2" fmla="*/ 4198 h 15518"/>
                <a:gd name="connsiteX3" fmla="*/ 6470 w 10000"/>
                <a:gd name="connsiteY3" fmla="*/ 256 h 15518"/>
                <a:gd name="connsiteX4" fmla="*/ 10000 w 10000"/>
                <a:gd name="connsiteY4" fmla="*/ 5518 h 15518"/>
                <a:gd name="connsiteX5" fmla="*/ 10000 w 10000"/>
                <a:gd name="connsiteY5" fmla="*/ 15518 h 15518"/>
                <a:gd name="connsiteX6" fmla="*/ 0 w 10000"/>
                <a:gd name="connsiteY6" fmla="*/ 15518 h 15518"/>
                <a:gd name="connsiteX7" fmla="*/ 0 w 10000"/>
                <a:gd name="connsiteY7" fmla="*/ 7518 h 15518"/>
                <a:gd name="connsiteX0" fmla="*/ 0 w 10000"/>
                <a:gd name="connsiteY0" fmla="*/ 7518 h 15518"/>
                <a:gd name="connsiteX1" fmla="*/ 2772 w 10000"/>
                <a:gd name="connsiteY1" fmla="*/ 4199 h 15518"/>
                <a:gd name="connsiteX2" fmla="*/ 4722 w 10000"/>
                <a:gd name="connsiteY2" fmla="*/ 4198 h 15518"/>
                <a:gd name="connsiteX3" fmla="*/ 6470 w 10000"/>
                <a:gd name="connsiteY3" fmla="*/ 256 h 15518"/>
                <a:gd name="connsiteX4" fmla="*/ 10000 w 10000"/>
                <a:gd name="connsiteY4" fmla="*/ 5518 h 15518"/>
                <a:gd name="connsiteX5" fmla="*/ 10000 w 10000"/>
                <a:gd name="connsiteY5" fmla="*/ 15518 h 15518"/>
                <a:gd name="connsiteX6" fmla="*/ 0 w 10000"/>
                <a:gd name="connsiteY6" fmla="*/ 15518 h 15518"/>
                <a:gd name="connsiteX7" fmla="*/ 0 w 10000"/>
                <a:gd name="connsiteY7" fmla="*/ 7518 h 15518"/>
                <a:gd name="connsiteX0" fmla="*/ 0 w 10000"/>
                <a:gd name="connsiteY0" fmla="*/ 7282 h 15282"/>
                <a:gd name="connsiteX1" fmla="*/ 2772 w 10000"/>
                <a:gd name="connsiteY1" fmla="*/ 3963 h 15282"/>
                <a:gd name="connsiteX2" fmla="*/ 4722 w 10000"/>
                <a:gd name="connsiteY2" fmla="*/ 7028 h 15282"/>
                <a:gd name="connsiteX3" fmla="*/ 6470 w 10000"/>
                <a:gd name="connsiteY3" fmla="*/ 20 h 15282"/>
                <a:gd name="connsiteX4" fmla="*/ 10000 w 10000"/>
                <a:gd name="connsiteY4" fmla="*/ 5282 h 15282"/>
                <a:gd name="connsiteX5" fmla="*/ 10000 w 10000"/>
                <a:gd name="connsiteY5" fmla="*/ 15282 h 15282"/>
                <a:gd name="connsiteX6" fmla="*/ 0 w 10000"/>
                <a:gd name="connsiteY6" fmla="*/ 15282 h 15282"/>
                <a:gd name="connsiteX7" fmla="*/ 0 w 10000"/>
                <a:gd name="connsiteY7" fmla="*/ 7282 h 15282"/>
                <a:gd name="connsiteX0" fmla="*/ 0 w 10000"/>
                <a:gd name="connsiteY0" fmla="*/ 7282 h 15282"/>
                <a:gd name="connsiteX1" fmla="*/ 2772 w 10000"/>
                <a:gd name="connsiteY1" fmla="*/ 3963 h 15282"/>
                <a:gd name="connsiteX2" fmla="*/ 4722 w 10000"/>
                <a:gd name="connsiteY2" fmla="*/ 7028 h 15282"/>
                <a:gd name="connsiteX3" fmla="*/ 6470 w 10000"/>
                <a:gd name="connsiteY3" fmla="*/ 20 h 15282"/>
                <a:gd name="connsiteX4" fmla="*/ 10000 w 10000"/>
                <a:gd name="connsiteY4" fmla="*/ 5282 h 15282"/>
                <a:gd name="connsiteX5" fmla="*/ 10000 w 10000"/>
                <a:gd name="connsiteY5" fmla="*/ 15282 h 15282"/>
                <a:gd name="connsiteX6" fmla="*/ 0 w 10000"/>
                <a:gd name="connsiteY6" fmla="*/ 15282 h 15282"/>
                <a:gd name="connsiteX7" fmla="*/ 0 w 10000"/>
                <a:gd name="connsiteY7" fmla="*/ 7282 h 15282"/>
                <a:gd name="connsiteX0" fmla="*/ 0 w 10000"/>
                <a:gd name="connsiteY0" fmla="*/ 8153 h 16153"/>
                <a:gd name="connsiteX1" fmla="*/ 2772 w 10000"/>
                <a:gd name="connsiteY1" fmla="*/ 4834 h 16153"/>
                <a:gd name="connsiteX2" fmla="*/ 4722 w 10000"/>
                <a:gd name="connsiteY2" fmla="*/ 7899 h 16153"/>
                <a:gd name="connsiteX3" fmla="*/ 6941 w 10000"/>
                <a:gd name="connsiteY3" fmla="*/ 15 h 16153"/>
                <a:gd name="connsiteX4" fmla="*/ 10000 w 10000"/>
                <a:gd name="connsiteY4" fmla="*/ 6153 h 16153"/>
                <a:gd name="connsiteX5" fmla="*/ 10000 w 10000"/>
                <a:gd name="connsiteY5" fmla="*/ 16153 h 16153"/>
                <a:gd name="connsiteX6" fmla="*/ 0 w 10000"/>
                <a:gd name="connsiteY6" fmla="*/ 16153 h 16153"/>
                <a:gd name="connsiteX7" fmla="*/ 0 w 10000"/>
                <a:gd name="connsiteY7" fmla="*/ 8153 h 16153"/>
                <a:gd name="connsiteX0" fmla="*/ 0 w 10000"/>
                <a:gd name="connsiteY0" fmla="*/ 8153 h 16153"/>
                <a:gd name="connsiteX1" fmla="*/ 2100 w 10000"/>
                <a:gd name="connsiteY1" fmla="*/ 3958 h 16153"/>
                <a:gd name="connsiteX2" fmla="*/ 4722 w 10000"/>
                <a:gd name="connsiteY2" fmla="*/ 7899 h 16153"/>
                <a:gd name="connsiteX3" fmla="*/ 6941 w 10000"/>
                <a:gd name="connsiteY3" fmla="*/ 15 h 16153"/>
                <a:gd name="connsiteX4" fmla="*/ 10000 w 10000"/>
                <a:gd name="connsiteY4" fmla="*/ 6153 h 16153"/>
                <a:gd name="connsiteX5" fmla="*/ 10000 w 10000"/>
                <a:gd name="connsiteY5" fmla="*/ 16153 h 16153"/>
                <a:gd name="connsiteX6" fmla="*/ 0 w 10000"/>
                <a:gd name="connsiteY6" fmla="*/ 16153 h 16153"/>
                <a:gd name="connsiteX7" fmla="*/ 0 w 10000"/>
                <a:gd name="connsiteY7" fmla="*/ 8153 h 16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0" h="16153">
                  <a:moveTo>
                    <a:pt x="0" y="8153"/>
                  </a:moveTo>
                  <a:cubicBezTo>
                    <a:pt x="462" y="6267"/>
                    <a:pt x="1313" y="4000"/>
                    <a:pt x="2100" y="3958"/>
                  </a:cubicBezTo>
                  <a:cubicBezTo>
                    <a:pt x="2887" y="3916"/>
                    <a:pt x="3915" y="8556"/>
                    <a:pt x="4722" y="7899"/>
                  </a:cubicBezTo>
                  <a:cubicBezTo>
                    <a:pt x="5529" y="7242"/>
                    <a:pt x="6061" y="306"/>
                    <a:pt x="6941" y="15"/>
                  </a:cubicBezTo>
                  <a:cubicBezTo>
                    <a:pt x="7821" y="-276"/>
                    <a:pt x="9412" y="3609"/>
                    <a:pt x="10000" y="6153"/>
                  </a:cubicBezTo>
                  <a:lnTo>
                    <a:pt x="10000" y="16153"/>
                  </a:lnTo>
                  <a:lnTo>
                    <a:pt x="0" y="16153"/>
                  </a:lnTo>
                  <a:lnTo>
                    <a:pt x="0" y="8153"/>
                  </a:lnTo>
                  <a:close/>
                </a:path>
              </a:pathLst>
            </a:custGeom>
            <a:solidFill>
              <a:schemeClr val="accent6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592523" y="3463267"/>
            <a:ext cx="421200" cy="420624"/>
            <a:chOff x="2605155" y="2844833"/>
            <a:chExt cx="421200" cy="420624"/>
          </a:xfrm>
        </p:grpSpPr>
        <p:sp>
          <p:nvSpPr>
            <p:cNvPr id="193" name="Rectangle 192"/>
            <p:cNvSpPr/>
            <p:nvPr/>
          </p:nvSpPr>
          <p:spPr>
            <a:xfrm rot="5400000" flipH="1">
              <a:off x="2605443" y="2844545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2672422" y="3173339"/>
              <a:ext cx="286665" cy="537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7" name="Freeform 86"/>
            <p:cNvSpPr/>
            <p:nvPr/>
          </p:nvSpPr>
          <p:spPr>
            <a:xfrm>
              <a:off x="2681288" y="2907506"/>
              <a:ext cx="176212" cy="211932"/>
            </a:xfrm>
            <a:custGeom>
              <a:avLst/>
              <a:gdLst>
                <a:gd name="connsiteX0" fmla="*/ 176212 w 176212"/>
                <a:gd name="connsiteY0" fmla="*/ 0 h 211932"/>
                <a:gd name="connsiteX1" fmla="*/ 0 w 176212"/>
                <a:gd name="connsiteY1" fmla="*/ 0 h 211932"/>
                <a:gd name="connsiteX2" fmla="*/ 0 w 176212"/>
                <a:gd name="connsiteY2" fmla="*/ 211932 h 211932"/>
                <a:gd name="connsiteX3" fmla="*/ 69056 w 176212"/>
                <a:gd name="connsiteY3" fmla="*/ 211932 h 211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212" h="211932">
                  <a:moveTo>
                    <a:pt x="176212" y="0"/>
                  </a:moveTo>
                  <a:lnTo>
                    <a:pt x="0" y="0"/>
                  </a:lnTo>
                  <a:lnTo>
                    <a:pt x="0" y="211932"/>
                  </a:lnTo>
                  <a:lnTo>
                    <a:pt x="69056" y="211932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95" name="Group 94"/>
            <p:cNvGrpSpPr/>
            <p:nvPr/>
          </p:nvGrpSpPr>
          <p:grpSpPr>
            <a:xfrm rot="13469378">
              <a:off x="2816394" y="2899622"/>
              <a:ext cx="92295" cy="269595"/>
              <a:chOff x="1423988" y="3468049"/>
              <a:chExt cx="57583" cy="168200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1423988" y="3526630"/>
                <a:ext cx="57583" cy="1096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4" name="Flowchart: Extract 93"/>
              <p:cNvSpPr/>
              <p:nvPr/>
            </p:nvSpPr>
            <p:spPr>
              <a:xfrm>
                <a:off x="1423988" y="3468049"/>
                <a:ext cx="57583" cy="45719"/>
              </a:xfrm>
              <a:prstGeom prst="flowChartExtra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1075091" y="3461555"/>
            <a:ext cx="421200" cy="420624"/>
            <a:chOff x="1651977" y="3432908"/>
            <a:chExt cx="421200" cy="420624"/>
          </a:xfrm>
        </p:grpSpPr>
        <p:sp>
          <p:nvSpPr>
            <p:cNvPr id="197" name="Rectangle 196"/>
            <p:cNvSpPr/>
            <p:nvPr/>
          </p:nvSpPr>
          <p:spPr>
            <a:xfrm rot="5400000" flipH="1">
              <a:off x="1652265" y="3432620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1719244" y="3761414"/>
              <a:ext cx="286665" cy="537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40" t="23050" r="28698" b="39524"/>
            <a:stretch/>
          </p:blipFill>
          <p:spPr bwMode="auto">
            <a:xfrm>
              <a:off x="1717647" y="3466529"/>
              <a:ext cx="286665" cy="2606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4" name="Rectangle 203"/>
          <p:cNvSpPr/>
          <p:nvPr/>
        </p:nvSpPr>
        <p:spPr>
          <a:xfrm rot="5400000" flipH="1">
            <a:off x="2126304" y="3466152"/>
            <a:ext cx="420624" cy="421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sp>
        <p:nvSpPr>
          <p:cNvPr id="85" name="Flowchart: Magnetic Disk 84"/>
          <p:cNvSpPr/>
          <p:nvPr/>
        </p:nvSpPr>
        <p:spPr>
          <a:xfrm rot="3019103">
            <a:off x="2208671" y="3558244"/>
            <a:ext cx="172717" cy="218436"/>
          </a:xfrm>
          <a:prstGeom prst="flowChartMagneticDisk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1" name="Freeform 100"/>
          <p:cNvSpPr/>
          <p:nvPr/>
        </p:nvSpPr>
        <p:spPr>
          <a:xfrm>
            <a:off x="2338389" y="3650457"/>
            <a:ext cx="179327" cy="189339"/>
          </a:xfrm>
          <a:custGeom>
            <a:avLst/>
            <a:gdLst>
              <a:gd name="connsiteX0" fmla="*/ 0 w 159544"/>
              <a:gd name="connsiteY0" fmla="*/ 4762 h 164306"/>
              <a:gd name="connsiteX1" fmla="*/ 66675 w 159544"/>
              <a:gd name="connsiteY1" fmla="*/ 0 h 164306"/>
              <a:gd name="connsiteX2" fmla="*/ 90488 w 159544"/>
              <a:gd name="connsiteY2" fmla="*/ 142875 h 164306"/>
              <a:gd name="connsiteX3" fmla="*/ 159544 w 159544"/>
              <a:gd name="connsiteY3" fmla="*/ 142875 h 164306"/>
              <a:gd name="connsiteX4" fmla="*/ 78582 w 159544"/>
              <a:gd name="connsiteY4" fmla="*/ 164306 h 164306"/>
              <a:gd name="connsiteX5" fmla="*/ 9525 w 159544"/>
              <a:gd name="connsiteY5" fmla="*/ 150019 h 164306"/>
              <a:gd name="connsiteX6" fmla="*/ 61913 w 159544"/>
              <a:gd name="connsiteY6" fmla="*/ 140494 h 164306"/>
              <a:gd name="connsiteX7" fmla="*/ 54769 w 159544"/>
              <a:gd name="connsiteY7" fmla="*/ 38100 h 164306"/>
              <a:gd name="connsiteX8" fmla="*/ 0 w 159544"/>
              <a:gd name="connsiteY8" fmla="*/ 4762 h 164306"/>
              <a:gd name="connsiteX0" fmla="*/ 0 w 159544"/>
              <a:gd name="connsiteY0" fmla="*/ 4762 h 173831"/>
              <a:gd name="connsiteX1" fmla="*/ 66675 w 159544"/>
              <a:gd name="connsiteY1" fmla="*/ 0 h 173831"/>
              <a:gd name="connsiteX2" fmla="*/ 90488 w 159544"/>
              <a:gd name="connsiteY2" fmla="*/ 142875 h 173831"/>
              <a:gd name="connsiteX3" fmla="*/ 159544 w 159544"/>
              <a:gd name="connsiteY3" fmla="*/ 142875 h 173831"/>
              <a:gd name="connsiteX4" fmla="*/ 54770 w 159544"/>
              <a:gd name="connsiteY4" fmla="*/ 173831 h 173831"/>
              <a:gd name="connsiteX5" fmla="*/ 9525 w 159544"/>
              <a:gd name="connsiteY5" fmla="*/ 150019 h 173831"/>
              <a:gd name="connsiteX6" fmla="*/ 61913 w 159544"/>
              <a:gd name="connsiteY6" fmla="*/ 140494 h 173831"/>
              <a:gd name="connsiteX7" fmla="*/ 54769 w 159544"/>
              <a:gd name="connsiteY7" fmla="*/ 38100 h 173831"/>
              <a:gd name="connsiteX8" fmla="*/ 0 w 159544"/>
              <a:gd name="connsiteY8" fmla="*/ 4762 h 173831"/>
              <a:gd name="connsiteX0" fmla="*/ 0 w 159544"/>
              <a:gd name="connsiteY0" fmla="*/ 4762 h 173831"/>
              <a:gd name="connsiteX1" fmla="*/ 66675 w 159544"/>
              <a:gd name="connsiteY1" fmla="*/ 0 h 173831"/>
              <a:gd name="connsiteX2" fmla="*/ 90488 w 159544"/>
              <a:gd name="connsiteY2" fmla="*/ 142875 h 173831"/>
              <a:gd name="connsiteX3" fmla="*/ 159544 w 159544"/>
              <a:gd name="connsiteY3" fmla="*/ 142875 h 173831"/>
              <a:gd name="connsiteX4" fmla="*/ 114300 w 159544"/>
              <a:gd name="connsiteY4" fmla="*/ 159544 h 173831"/>
              <a:gd name="connsiteX5" fmla="*/ 54770 w 159544"/>
              <a:gd name="connsiteY5" fmla="*/ 173831 h 173831"/>
              <a:gd name="connsiteX6" fmla="*/ 9525 w 159544"/>
              <a:gd name="connsiteY6" fmla="*/ 150019 h 173831"/>
              <a:gd name="connsiteX7" fmla="*/ 61913 w 159544"/>
              <a:gd name="connsiteY7" fmla="*/ 140494 h 173831"/>
              <a:gd name="connsiteX8" fmla="*/ 54769 w 159544"/>
              <a:gd name="connsiteY8" fmla="*/ 38100 h 173831"/>
              <a:gd name="connsiteX9" fmla="*/ 0 w 159544"/>
              <a:gd name="connsiteY9" fmla="*/ 4762 h 173831"/>
              <a:gd name="connsiteX0" fmla="*/ 0 w 159544"/>
              <a:gd name="connsiteY0" fmla="*/ 4762 h 173831"/>
              <a:gd name="connsiteX1" fmla="*/ 66675 w 159544"/>
              <a:gd name="connsiteY1" fmla="*/ 0 h 173831"/>
              <a:gd name="connsiteX2" fmla="*/ 90488 w 159544"/>
              <a:gd name="connsiteY2" fmla="*/ 142875 h 173831"/>
              <a:gd name="connsiteX3" fmla="*/ 159544 w 159544"/>
              <a:gd name="connsiteY3" fmla="*/ 142875 h 173831"/>
              <a:gd name="connsiteX4" fmla="*/ 126206 w 159544"/>
              <a:gd name="connsiteY4" fmla="*/ 166688 h 173831"/>
              <a:gd name="connsiteX5" fmla="*/ 54770 w 159544"/>
              <a:gd name="connsiteY5" fmla="*/ 173831 h 173831"/>
              <a:gd name="connsiteX6" fmla="*/ 9525 w 159544"/>
              <a:gd name="connsiteY6" fmla="*/ 150019 h 173831"/>
              <a:gd name="connsiteX7" fmla="*/ 61913 w 159544"/>
              <a:gd name="connsiteY7" fmla="*/ 140494 h 173831"/>
              <a:gd name="connsiteX8" fmla="*/ 54769 w 159544"/>
              <a:gd name="connsiteY8" fmla="*/ 38100 h 173831"/>
              <a:gd name="connsiteX9" fmla="*/ 0 w 159544"/>
              <a:gd name="connsiteY9" fmla="*/ 4762 h 173831"/>
              <a:gd name="connsiteX0" fmla="*/ 0 w 160544"/>
              <a:gd name="connsiteY0" fmla="*/ 4762 h 174650"/>
              <a:gd name="connsiteX1" fmla="*/ 66675 w 160544"/>
              <a:gd name="connsiteY1" fmla="*/ 0 h 174650"/>
              <a:gd name="connsiteX2" fmla="*/ 90488 w 160544"/>
              <a:gd name="connsiteY2" fmla="*/ 142875 h 174650"/>
              <a:gd name="connsiteX3" fmla="*/ 159544 w 160544"/>
              <a:gd name="connsiteY3" fmla="*/ 142875 h 174650"/>
              <a:gd name="connsiteX4" fmla="*/ 126206 w 160544"/>
              <a:gd name="connsiteY4" fmla="*/ 166688 h 174650"/>
              <a:gd name="connsiteX5" fmla="*/ 54770 w 160544"/>
              <a:gd name="connsiteY5" fmla="*/ 173831 h 174650"/>
              <a:gd name="connsiteX6" fmla="*/ 9525 w 160544"/>
              <a:gd name="connsiteY6" fmla="*/ 150019 h 174650"/>
              <a:gd name="connsiteX7" fmla="*/ 61913 w 160544"/>
              <a:gd name="connsiteY7" fmla="*/ 140494 h 174650"/>
              <a:gd name="connsiteX8" fmla="*/ 54769 w 160544"/>
              <a:gd name="connsiteY8" fmla="*/ 38100 h 174650"/>
              <a:gd name="connsiteX9" fmla="*/ 0 w 160544"/>
              <a:gd name="connsiteY9" fmla="*/ 4762 h 174650"/>
              <a:gd name="connsiteX0" fmla="*/ 0 w 160544"/>
              <a:gd name="connsiteY0" fmla="*/ 4762 h 176799"/>
              <a:gd name="connsiteX1" fmla="*/ 66675 w 160544"/>
              <a:gd name="connsiteY1" fmla="*/ 0 h 176799"/>
              <a:gd name="connsiteX2" fmla="*/ 90488 w 160544"/>
              <a:gd name="connsiteY2" fmla="*/ 142875 h 176799"/>
              <a:gd name="connsiteX3" fmla="*/ 159544 w 160544"/>
              <a:gd name="connsiteY3" fmla="*/ 142875 h 176799"/>
              <a:gd name="connsiteX4" fmla="*/ 126206 w 160544"/>
              <a:gd name="connsiteY4" fmla="*/ 166688 h 176799"/>
              <a:gd name="connsiteX5" fmla="*/ 54770 w 160544"/>
              <a:gd name="connsiteY5" fmla="*/ 173831 h 176799"/>
              <a:gd name="connsiteX6" fmla="*/ 9525 w 160544"/>
              <a:gd name="connsiteY6" fmla="*/ 150019 h 176799"/>
              <a:gd name="connsiteX7" fmla="*/ 61913 w 160544"/>
              <a:gd name="connsiteY7" fmla="*/ 140494 h 176799"/>
              <a:gd name="connsiteX8" fmla="*/ 54769 w 160544"/>
              <a:gd name="connsiteY8" fmla="*/ 38100 h 176799"/>
              <a:gd name="connsiteX9" fmla="*/ 0 w 160544"/>
              <a:gd name="connsiteY9" fmla="*/ 4762 h 176799"/>
              <a:gd name="connsiteX0" fmla="*/ 0 w 160544"/>
              <a:gd name="connsiteY0" fmla="*/ 4762 h 176799"/>
              <a:gd name="connsiteX1" fmla="*/ 66675 w 160544"/>
              <a:gd name="connsiteY1" fmla="*/ 0 h 176799"/>
              <a:gd name="connsiteX2" fmla="*/ 90488 w 160544"/>
              <a:gd name="connsiteY2" fmla="*/ 142875 h 176799"/>
              <a:gd name="connsiteX3" fmla="*/ 159544 w 160544"/>
              <a:gd name="connsiteY3" fmla="*/ 142875 h 176799"/>
              <a:gd name="connsiteX4" fmla="*/ 126206 w 160544"/>
              <a:gd name="connsiteY4" fmla="*/ 166688 h 176799"/>
              <a:gd name="connsiteX5" fmla="*/ 54770 w 160544"/>
              <a:gd name="connsiteY5" fmla="*/ 173831 h 176799"/>
              <a:gd name="connsiteX6" fmla="*/ 9525 w 160544"/>
              <a:gd name="connsiteY6" fmla="*/ 150019 h 176799"/>
              <a:gd name="connsiteX7" fmla="*/ 61913 w 160544"/>
              <a:gd name="connsiteY7" fmla="*/ 140494 h 176799"/>
              <a:gd name="connsiteX8" fmla="*/ 54769 w 160544"/>
              <a:gd name="connsiteY8" fmla="*/ 38100 h 176799"/>
              <a:gd name="connsiteX9" fmla="*/ 0 w 160544"/>
              <a:gd name="connsiteY9" fmla="*/ 4762 h 176799"/>
              <a:gd name="connsiteX0" fmla="*/ 0 w 160544"/>
              <a:gd name="connsiteY0" fmla="*/ 4762 h 176799"/>
              <a:gd name="connsiteX1" fmla="*/ 66675 w 160544"/>
              <a:gd name="connsiteY1" fmla="*/ 0 h 176799"/>
              <a:gd name="connsiteX2" fmla="*/ 90488 w 160544"/>
              <a:gd name="connsiteY2" fmla="*/ 142875 h 176799"/>
              <a:gd name="connsiteX3" fmla="*/ 159544 w 160544"/>
              <a:gd name="connsiteY3" fmla="*/ 142875 h 176799"/>
              <a:gd name="connsiteX4" fmla="*/ 126206 w 160544"/>
              <a:gd name="connsiteY4" fmla="*/ 166688 h 176799"/>
              <a:gd name="connsiteX5" fmla="*/ 54770 w 160544"/>
              <a:gd name="connsiteY5" fmla="*/ 173831 h 176799"/>
              <a:gd name="connsiteX6" fmla="*/ 9525 w 160544"/>
              <a:gd name="connsiteY6" fmla="*/ 150019 h 176799"/>
              <a:gd name="connsiteX7" fmla="*/ 61913 w 160544"/>
              <a:gd name="connsiteY7" fmla="*/ 140494 h 176799"/>
              <a:gd name="connsiteX8" fmla="*/ 54769 w 160544"/>
              <a:gd name="connsiteY8" fmla="*/ 38100 h 176799"/>
              <a:gd name="connsiteX9" fmla="*/ 0 w 160544"/>
              <a:gd name="connsiteY9" fmla="*/ 4762 h 176799"/>
              <a:gd name="connsiteX0" fmla="*/ 0 w 162841"/>
              <a:gd name="connsiteY0" fmla="*/ 4762 h 176799"/>
              <a:gd name="connsiteX1" fmla="*/ 66675 w 162841"/>
              <a:gd name="connsiteY1" fmla="*/ 0 h 176799"/>
              <a:gd name="connsiteX2" fmla="*/ 90488 w 162841"/>
              <a:gd name="connsiteY2" fmla="*/ 142875 h 176799"/>
              <a:gd name="connsiteX3" fmla="*/ 159544 w 162841"/>
              <a:gd name="connsiteY3" fmla="*/ 142875 h 176799"/>
              <a:gd name="connsiteX4" fmla="*/ 126206 w 162841"/>
              <a:gd name="connsiteY4" fmla="*/ 166688 h 176799"/>
              <a:gd name="connsiteX5" fmla="*/ 54770 w 162841"/>
              <a:gd name="connsiteY5" fmla="*/ 173831 h 176799"/>
              <a:gd name="connsiteX6" fmla="*/ 9525 w 162841"/>
              <a:gd name="connsiteY6" fmla="*/ 150019 h 176799"/>
              <a:gd name="connsiteX7" fmla="*/ 61913 w 162841"/>
              <a:gd name="connsiteY7" fmla="*/ 140494 h 176799"/>
              <a:gd name="connsiteX8" fmla="*/ 54769 w 162841"/>
              <a:gd name="connsiteY8" fmla="*/ 38100 h 176799"/>
              <a:gd name="connsiteX9" fmla="*/ 0 w 162841"/>
              <a:gd name="connsiteY9" fmla="*/ 4762 h 176799"/>
              <a:gd name="connsiteX0" fmla="*/ 0 w 165066"/>
              <a:gd name="connsiteY0" fmla="*/ 4762 h 176565"/>
              <a:gd name="connsiteX1" fmla="*/ 66675 w 165066"/>
              <a:gd name="connsiteY1" fmla="*/ 0 h 176565"/>
              <a:gd name="connsiteX2" fmla="*/ 90488 w 165066"/>
              <a:gd name="connsiteY2" fmla="*/ 142875 h 176565"/>
              <a:gd name="connsiteX3" fmla="*/ 161925 w 165066"/>
              <a:gd name="connsiteY3" fmla="*/ 152400 h 176565"/>
              <a:gd name="connsiteX4" fmla="*/ 126206 w 165066"/>
              <a:gd name="connsiteY4" fmla="*/ 166688 h 176565"/>
              <a:gd name="connsiteX5" fmla="*/ 54770 w 165066"/>
              <a:gd name="connsiteY5" fmla="*/ 173831 h 176565"/>
              <a:gd name="connsiteX6" fmla="*/ 9525 w 165066"/>
              <a:gd name="connsiteY6" fmla="*/ 150019 h 176565"/>
              <a:gd name="connsiteX7" fmla="*/ 61913 w 165066"/>
              <a:gd name="connsiteY7" fmla="*/ 140494 h 176565"/>
              <a:gd name="connsiteX8" fmla="*/ 54769 w 165066"/>
              <a:gd name="connsiteY8" fmla="*/ 38100 h 176565"/>
              <a:gd name="connsiteX9" fmla="*/ 0 w 165066"/>
              <a:gd name="connsiteY9" fmla="*/ 4762 h 176565"/>
              <a:gd name="connsiteX0" fmla="*/ 0 w 162857"/>
              <a:gd name="connsiteY0" fmla="*/ 4762 h 182108"/>
              <a:gd name="connsiteX1" fmla="*/ 66675 w 162857"/>
              <a:gd name="connsiteY1" fmla="*/ 0 h 182108"/>
              <a:gd name="connsiteX2" fmla="*/ 90488 w 162857"/>
              <a:gd name="connsiteY2" fmla="*/ 142875 h 182108"/>
              <a:gd name="connsiteX3" fmla="*/ 161925 w 162857"/>
              <a:gd name="connsiteY3" fmla="*/ 152400 h 182108"/>
              <a:gd name="connsiteX4" fmla="*/ 126206 w 162857"/>
              <a:gd name="connsiteY4" fmla="*/ 180975 h 182108"/>
              <a:gd name="connsiteX5" fmla="*/ 54770 w 162857"/>
              <a:gd name="connsiteY5" fmla="*/ 173831 h 182108"/>
              <a:gd name="connsiteX6" fmla="*/ 9525 w 162857"/>
              <a:gd name="connsiteY6" fmla="*/ 150019 h 182108"/>
              <a:gd name="connsiteX7" fmla="*/ 61913 w 162857"/>
              <a:gd name="connsiteY7" fmla="*/ 140494 h 182108"/>
              <a:gd name="connsiteX8" fmla="*/ 54769 w 162857"/>
              <a:gd name="connsiteY8" fmla="*/ 38100 h 182108"/>
              <a:gd name="connsiteX9" fmla="*/ 0 w 162857"/>
              <a:gd name="connsiteY9" fmla="*/ 4762 h 182108"/>
              <a:gd name="connsiteX0" fmla="*/ 0 w 158241"/>
              <a:gd name="connsiteY0" fmla="*/ 4762 h 182761"/>
              <a:gd name="connsiteX1" fmla="*/ 66675 w 158241"/>
              <a:gd name="connsiteY1" fmla="*/ 0 h 182761"/>
              <a:gd name="connsiteX2" fmla="*/ 90488 w 158241"/>
              <a:gd name="connsiteY2" fmla="*/ 142875 h 182761"/>
              <a:gd name="connsiteX3" fmla="*/ 157163 w 158241"/>
              <a:gd name="connsiteY3" fmla="*/ 142875 h 182761"/>
              <a:gd name="connsiteX4" fmla="*/ 126206 w 158241"/>
              <a:gd name="connsiteY4" fmla="*/ 180975 h 182761"/>
              <a:gd name="connsiteX5" fmla="*/ 54770 w 158241"/>
              <a:gd name="connsiteY5" fmla="*/ 173831 h 182761"/>
              <a:gd name="connsiteX6" fmla="*/ 9525 w 158241"/>
              <a:gd name="connsiteY6" fmla="*/ 150019 h 182761"/>
              <a:gd name="connsiteX7" fmla="*/ 61913 w 158241"/>
              <a:gd name="connsiteY7" fmla="*/ 140494 h 182761"/>
              <a:gd name="connsiteX8" fmla="*/ 54769 w 158241"/>
              <a:gd name="connsiteY8" fmla="*/ 38100 h 182761"/>
              <a:gd name="connsiteX9" fmla="*/ 0 w 158241"/>
              <a:gd name="connsiteY9" fmla="*/ 4762 h 182761"/>
              <a:gd name="connsiteX0" fmla="*/ 0 w 158356"/>
              <a:gd name="connsiteY0" fmla="*/ 4762 h 182761"/>
              <a:gd name="connsiteX1" fmla="*/ 66675 w 158356"/>
              <a:gd name="connsiteY1" fmla="*/ 0 h 182761"/>
              <a:gd name="connsiteX2" fmla="*/ 88107 w 158356"/>
              <a:gd name="connsiteY2" fmla="*/ 130969 h 182761"/>
              <a:gd name="connsiteX3" fmla="*/ 157163 w 158356"/>
              <a:gd name="connsiteY3" fmla="*/ 142875 h 182761"/>
              <a:gd name="connsiteX4" fmla="*/ 126206 w 158356"/>
              <a:gd name="connsiteY4" fmla="*/ 180975 h 182761"/>
              <a:gd name="connsiteX5" fmla="*/ 54770 w 158356"/>
              <a:gd name="connsiteY5" fmla="*/ 173831 h 182761"/>
              <a:gd name="connsiteX6" fmla="*/ 9525 w 158356"/>
              <a:gd name="connsiteY6" fmla="*/ 150019 h 182761"/>
              <a:gd name="connsiteX7" fmla="*/ 61913 w 158356"/>
              <a:gd name="connsiteY7" fmla="*/ 140494 h 182761"/>
              <a:gd name="connsiteX8" fmla="*/ 54769 w 158356"/>
              <a:gd name="connsiteY8" fmla="*/ 38100 h 182761"/>
              <a:gd name="connsiteX9" fmla="*/ 0 w 158356"/>
              <a:gd name="connsiteY9" fmla="*/ 4762 h 182761"/>
              <a:gd name="connsiteX0" fmla="*/ 0 w 158356"/>
              <a:gd name="connsiteY0" fmla="*/ 4762 h 182761"/>
              <a:gd name="connsiteX1" fmla="*/ 66675 w 158356"/>
              <a:gd name="connsiteY1" fmla="*/ 0 h 182761"/>
              <a:gd name="connsiteX2" fmla="*/ 88107 w 158356"/>
              <a:gd name="connsiteY2" fmla="*/ 130969 h 182761"/>
              <a:gd name="connsiteX3" fmla="*/ 157163 w 158356"/>
              <a:gd name="connsiteY3" fmla="*/ 142875 h 182761"/>
              <a:gd name="connsiteX4" fmla="*/ 126206 w 158356"/>
              <a:gd name="connsiteY4" fmla="*/ 180975 h 182761"/>
              <a:gd name="connsiteX5" fmla="*/ 54770 w 158356"/>
              <a:gd name="connsiteY5" fmla="*/ 173831 h 182761"/>
              <a:gd name="connsiteX6" fmla="*/ 9525 w 158356"/>
              <a:gd name="connsiteY6" fmla="*/ 150019 h 182761"/>
              <a:gd name="connsiteX7" fmla="*/ 59532 w 158356"/>
              <a:gd name="connsiteY7" fmla="*/ 128588 h 182761"/>
              <a:gd name="connsiteX8" fmla="*/ 54769 w 158356"/>
              <a:gd name="connsiteY8" fmla="*/ 38100 h 182761"/>
              <a:gd name="connsiteX9" fmla="*/ 0 w 158356"/>
              <a:gd name="connsiteY9" fmla="*/ 4762 h 182761"/>
              <a:gd name="connsiteX0" fmla="*/ 0 w 157498"/>
              <a:gd name="connsiteY0" fmla="*/ 4762 h 180740"/>
              <a:gd name="connsiteX1" fmla="*/ 66675 w 157498"/>
              <a:gd name="connsiteY1" fmla="*/ 0 h 180740"/>
              <a:gd name="connsiteX2" fmla="*/ 88107 w 157498"/>
              <a:gd name="connsiteY2" fmla="*/ 130969 h 180740"/>
              <a:gd name="connsiteX3" fmla="*/ 157163 w 157498"/>
              <a:gd name="connsiteY3" fmla="*/ 142875 h 180740"/>
              <a:gd name="connsiteX4" fmla="*/ 111918 w 157498"/>
              <a:gd name="connsiteY4" fmla="*/ 178594 h 180740"/>
              <a:gd name="connsiteX5" fmla="*/ 54770 w 157498"/>
              <a:gd name="connsiteY5" fmla="*/ 173831 h 180740"/>
              <a:gd name="connsiteX6" fmla="*/ 9525 w 157498"/>
              <a:gd name="connsiteY6" fmla="*/ 150019 h 180740"/>
              <a:gd name="connsiteX7" fmla="*/ 59532 w 157498"/>
              <a:gd name="connsiteY7" fmla="*/ 128588 h 180740"/>
              <a:gd name="connsiteX8" fmla="*/ 54769 w 157498"/>
              <a:gd name="connsiteY8" fmla="*/ 38100 h 180740"/>
              <a:gd name="connsiteX9" fmla="*/ 0 w 157498"/>
              <a:gd name="connsiteY9" fmla="*/ 4762 h 180740"/>
              <a:gd name="connsiteX0" fmla="*/ 0 w 157498"/>
              <a:gd name="connsiteY0" fmla="*/ 0 h 175978"/>
              <a:gd name="connsiteX1" fmla="*/ 88107 w 157498"/>
              <a:gd name="connsiteY1" fmla="*/ 7144 h 175978"/>
              <a:gd name="connsiteX2" fmla="*/ 88107 w 157498"/>
              <a:gd name="connsiteY2" fmla="*/ 126207 h 175978"/>
              <a:gd name="connsiteX3" fmla="*/ 157163 w 157498"/>
              <a:gd name="connsiteY3" fmla="*/ 138113 h 175978"/>
              <a:gd name="connsiteX4" fmla="*/ 111918 w 157498"/>
              <a:gd name="connsiteY4" fmla="*/ 173832 h 175978"/>
              <a:gd name="connsiteX5" fmla="*/ 54770 w 157498"/>
              <a:gd name="connsiteY5" fmla="*/ 169069 h 175978"/>
              <a:gd name="connsiteX6" fmla="*/ 9525 w 157498"/>
              <a:gd name="connsiteY6" fmla="*/ 145257 h 175978"/>
              <a:gd name="connsiteX7" fmla="*/ 59532 w 157498"/>
              <a:gd name="connsiteY7" fmla="*/ 123826 h 175978"/>
              <a:gd name="connsiteX8" fmla="*/ 54769 w 157498"/>
              <a:gd name="connsiteY8" fmla="*/ 33338 h 175978"/>
              <a:gd name="connsiteX9" fmla="*/ 0 w 157498"/>
              <a:gd name="connsiteY9" fmla="*/ 0 h 175978"/>
              <a:gd name="connsiteX0" fmla="*/ 0 w 157498"/>
              <a:gd name="connsiteY0" fmla="*/ 0 h 175978"/>
              <a:gd name="connsiteX1" fmla="*/ 80963 w 157498"/>
              <a:gd name="connsiteY1" fmla="*/ 4763 h 175978"/>
              <a:gd name="connsiteX2" fmla="*/ 88107 w 157498"/>
              <a:gd name="connsiteY2" fmla="*/ 126207 h 175978"/>
              <a:gd name="connsiteX3" fmla="*/ 157163 w 157498"/>
              <a:gd name="connsiteY3" fmla="*/ 138113 h 175978"/>
              <a:gd name="connsiteX4" fmla="*/ 111918 w 157498"/>
              <a:gd name="connsiteY4" fmla="*/ 173832 h 175978"/>
              <a:gd name="connsiteX5" fmla="*/ 54770 w 157498"/>
              <a:gd name="connsiteY5" fmla="*/ 169069 h 175978"/>
              <a:gd name="connsiteX6" fmla="*/ 9525 w 157498"/>
              <a:gd name="connsiteY6" fmla="*/ 145257 h 175978"/>
              <a:gd name="connsiteX7" fmla="*/ 59532 w 157498"/>
              <a:gd name="connsiteY7" fmla="*/ 123826 h 175978"/>
              <a:gd name="connsiteX8" fmla="*/ 54769 w 157498"/>
              <a:gd name="connsiteY8" fmla="*/ 33338 h 175978"/>
              <a:gd name="connsiteX9" fmla="*/ 0 w 157498"/>
              <a:gd name="connsiteY9" fmla="*/ 0 h 175978"/>
              <a:gd name="connsiteX0" fmla="*/ 0 w 157498"/>
              <a:gd name="connsiteY0" fmla="*/ 0 h 175978"/>
              <a:gd name="connsiteX1" fmla="*/ 80963 w 157498"/>
              <a:gd name="connsiteY1" fmla="*/ 4763 h 175978"/>
              <a:gd name="connsiteX2" fmla="*/ 88107 w 157498"/>
              <a:gd name="connsiteY2" fmla="*/ 126207 h 175978"/>
              <a:gd name="connsiteX3" fmla="*/ 157163 w 157498"/>
              <a:gd name="connsiteY3" fmla="*/ 138113 h 175978"/>
              <a:gd name="connsiteX4" fmla="*/ 111918 w 157498"/>
              <a:gd name="connsiteY4" fmla="*/ 173832 h 175978"/>
              <a:gd name="connsiteX5" fmla="*/ 54770 w 157498"/>
              <a:gd name="connsiteY5" fmla="*/ 169069 h 175978"/>
              <a:gd name="connsiteX6" fmla="*/ 9525 w 157498"/>
              <a:gd name="connsiteY6" fmla="*/ 145257 h 175978"/>
              <a:gd name="connsiteX7" fmla="*/ 45244 w 157498"/>
              <a:gd name="connsiteY7" fmla="*/ 123826 h 175978"/>
              <a:gd name="connsiteX8" fmla="*/ 54769 w 157498"/>
              <a:gd name="connsiteY8" fmla="*/ 33338 h 175978"/>
              <a:gd name="connsiteX9" fmla="*/ 0 w 157498"/>
              <a:gd name="connsiteY9" fmla="*/ 0 h 175978"/>
              <a:gd name="connsiteX0" fmla="*/ 0 w 157256"/>
              <a:gd name="connsiteY0" fmla="*/ 0 h 175978"/>
              <a:gd name="connsiteX1" fmla="*/ 80963 w 157256"/>
              <a:gd name="connsiteY1" fmla="*/ 4763 h 175978"/>
              <a:gd name="connsiteX2" fmla="*/ 100014 w 157256"/>
              <a:gd name="connsiteY2" fmla="*/ 123825 h 175978"/>
              <a:gd name="connsiteX3" fmla="*/ 157163 w 157256"/>
              <a:gd name="connsiteY3" fmla="*/ 138113 h 175978"/>
              <a:gd name="connsiteX4" fmla="*/ 111918 w 157256"/>
              <a:gd name="connsiteY4" fmla="*/ 173832 h 175978"/>
              <a:gd name="connsiteX5" fmla="*/ 54770 w 157256"/>
              <a:gd name="connsiteY5" fmla="*/ 169069 h 175978"/>
              <a:gd name="connsiteX6" fmla="*/ 9525 w 157256"/>
              <a:gd name="connsiteY6" fmla="*/ 145257 h 175978"/>
              <a:gd name="connsiteX7" fmla="*/ 45244 w 157256"/>
              <a:gd name="connsiteY7" fmla="*/ 123826 h 175978"/>
              <a:gd name="connsiteX8" fmla="*/ 54769 w 157256"/>
              <a:gd name="connsiteY8" fmla="*/ 33338 h 175978"/>
              <a:gd name="connsiteX9" fmla="*/ 0 w 157256"/>
              <a:gd name="connsiteY9" fmla="*/ 0 h 175978"/>
              <a:gd name="connsiteX0" fmla="*/ 0 w 157256"/>
              <a:gd name="connsiteY0" fmla="*/ 0 h 175907"/>
              <a:gd name="connsiteX1" fmla="*/ 80963 w 157256"/>
              <a:gd name="connsiteY1" fmla="*/ 4763 h 175907"/>
              <a:gd name="connsiteX2" fmla="*/ 100014 w 157256"/>
              <a:gd name="connsiteY2" fmla="*/ 123825 h 175907"/>
              <a:gd name="connsiteX3" fmla="*/ 157163 w 157256"/>
              <a:gd name="connsiteY3" fmla="*/ 138113 h 175907"/>
              <a:gd name="connsiteX4" fmla="*/ 111918 w 157256"/>
              <a:gd name="connsiteY4" fmla="*/ 173832 h 175907"/>
              <a:gd name="connsiteX5" fmla="*/ 54770 w 157256"/>
              <a:gd name="connsiteY5" fmla="*/ 169069 h 175907"/>
              <a:gd name="connsiteX6" fmla="*/ 78581 w 157256"/>
              <a:gd name="connsiteY6" fmla="*/ 147639 h 175907"/>
              <a:gd name="connsiteX7" fmla="*/ 45244 w 157256"/>
              <a:gd name="connsiteY7" fmla="*/ 123826 h 175907"/>
              <a:gd name="connsiteX8" fmla="*/ 54769 w 157256"/>
              <a:gd name="connsiteY8" fmla="*/ 33338 h 175907"/>
              <a:gd name="connsiteX9" fmla="*/ 0 w 157256"/>
              <a:gd name="connsiteY9" fmla="*/ 0 h 175907"/>
              <a:gd name="connsiteX0" fmla="*/ 0 w 157246"/>
              <a:gd name="connsiteY0" fmla="*/ 0 h 180800"/>
              <a:gd name="connsiteX1" fmla="*/ 80963 w 157246"/>
              <a:gd name="connsiteY1" fmla="*/ 4763 h 180800"/>
              <a:gd name="connsiteX2" fmla="*/ 100014 w 157246"/>
              <a:gd name="connsiteY2" fmla="*/ 123825 h 180800"/>
              <a:gd name="connsiteX3" fmla="*/ 157163 w 157246"/>
              <a:gd name="connsiteY3" fmla="*/ 138113 h 180800"/>
              <a:gd name="connsiteX4" fmla="*/ 111918 w 157246"/>
              <a:gd name="connsiteY4" fmla="*/ 173832 h 180800"/>
              <a:gd name="connsiteX5" fmla="*/ 76202 w 157246"/>
              <a:gd name="connsiteY5" fmla="*/ 178594 h 180800"/>
              <a:gd name="connsiteX6" fmla="*/ 78581 w 157246"/>
              <a:gd name="connsiteY6" fmla="*/ 147639 h 180800"/>
              <a:gd name="connsiteX7" fmla="*/ 45244 w 157246"/>
              <a:gd name="connsiteY7" fmla="*/ 123826 h 180800"/>
              <a:gd name="connsiteX8" fmla="*/ 54769 w 157246"/>
              <a:gd name="connsiteY8" fmla="*/ 33338 h 180800"/>
              <a:gd name="connsiteX9" fmla="*/ 0 w 157246"/>
              <a:gd name="connsiteY9" fmla="*/ 0 h 180800"/>
              <a:gd name="connsiteX0" fmla="*/ 0 w 166756"/>
              <a:gd name="connsiteY0" fmla="*/ 0 h 180083"/>
              <a:gd name="connsiteX1" fmla="*/ 80963 w 166756"/>
              <a:gd name="connsiteY1" fmla="*/ 4763 h 180083"/>
              <a:gd name="connsiteX2" fmla="*/ 100014 w 166756"/>
              <a:gd name="connsiteY2" fmla="*/ 123825 h 180083"/>
              <a:gd name="connsiteX3" fmla="*/ 166688 w 166756"/>
              <a:gd name="connsiteY3" fmla="*/ 161925 h 180083"/>
              <a:gd name="connsiteX4" fmla="*/ 111918 w 166756"/>
              <a:gd name="connsiteY4" fmla="*/ 173832 h 180083"/>
              <a:gd name="connsiteX5" fmla="*/ 76202 w 166756"/>
              <a:gd name="connsiteY5" fmla="*/ 178594 h 180083"/>
              <a:gd name="connsiteX6" fmla="*/ 78581 w 166756"/>
              <a:gd name="connsiteY6" fmla="*/ 147639 h 180083"/>
              <a:gd name="connsiteX7" fmla="*/ 45244 w 166756"/>
              <a:gd name="connsiteY7" fmla="*/ 123826 h 180083"/>
              <a:gd name="connsiteX8" fmla="*/ 54769 w 166756"/>
              <a:gd name="connsiteY8" fmla="*/ 33338 h 180083"/>
              <a:gd name="connsiteX9" fmla="*/ 0 w 166756"/>
              <a:gd name="connsiteY9" fmla="*/ 0 h 180083"/>
              <a:gd name="connsiteX0" fmla="*/ 0 w 166756"/>
              <a:gd name="connsiteY0" fmla="*/ 0 h 179918"/>
              <a:gd name="connsiteX1" fmla="*/ 80963 w 166756"/>
              <a:gd name="connsiteY1" fmla="*/ 4763 h 179918"/>
              <a:gd name="connsiteX2" fmla="*/ 100014 w 166756"/>
              <a:gd name="connsiteY2" fmla="*/ 123825 h 179918"/>
              <a:gd name="connsiteX3" fmla="*/ 166688 w 166756"/>
              <a:gd name="connsiteY3" fmla="*/ 161925 h 179918"/>
              <a:gd name="connsiteX4" fmla="*/ 111918 w 166756"/>
              <a:gd name="connsiteY4" fmla="*/ 173832 h 179918"/>
              <a:gd name="connsiteX5" fmla="*/ 76202 w 166756"/>
              <a:gd name="connsiteY5" fmla="*/ 178594 h 179918"/>
              <a:gd name="connsiteX6" fmla="*/ 90487 w 166756"/>
              <a:gd name="connsiteY6" fmla="*/ 150020 h 179918"/>
              <a:gd name="connsiteX7" fmla="*/ 45244 w 166756"/>
              <a:gd name="connsiteY7" fmla="*/ 123826 h 179918"/>
              <a:gd name="connsiteX8" fmla="*/ 54769 w 166756"/>
              <a:gd name="connsiteY8" fmla="*/ 33338 h 179918"/>
              <a:gd name="connsiteX9" fmla="*/ 0 w 166756"/>
              <a:gd name="connsiteY9" fmla="*/ 0 h 179918"/>
              <a:gd name="connsiteX0" fmla="*/ 0 w 167692"/>
              <a:gd name="connsiteY0" fmla="*/ 0 h 188820"/>
              <a:gd name="connsiteX1" fmla="*/ 80963 w 167692"/>
              <a:gd name="connsiteY1" fmla="*/ 4763 h 188820"/>
              <a:gd name="connsiteX2" fmla="*/ 100014 w 167692"/>
              <a:gd name="connsiteY2" fmla="*/ 123825 h 188820"/>
              <a:gd name="connsiteX3" fmla="*/ 166688 w 167692"/>
              <a:gd name="connsiteY3" fmla="*/ 161925 h 188820"/>
              <a:gd name="connsiteX4" fmla="*/ 135731 w 167692"/>
              <a:gd name="connsiteY4" fmla="*/ 188120 h 188820"/>
              <a:gd name="connsiteX5" fmla="*/ 76202 w 167692"/>
              <a:gd name="connsiteY5" fmla="*/ 178594 h 188820"/>
              <a:gd name="connsiteX6" fmla="*/ 90487 w 167692"/>
              <a:gd name="connsiteY6" fmla="*/ 150020 h 188820"/>
              <a:gd name="connsiteX7" fmla="*/ 45244 w 167692"/>
              <a:gd name="connsiteY7" fmla="*/ 123826 h 188820"/>
              <a:gd name="connsiteX8" fmla="*/ 54769 w 167692"/>
              <a:gd name="connsiteY8" fmla="*/ 33338 h 188820"/>
              <a:gd name="connsiteX9" fmla="*/ 0 w 167692"/>
              <a:gd name="connsiteY9" fmla="*/ 0 h 188820"/>
              <a:gd name="connsiteX0" fmla="*/ 0 w 167692"/>
              <a:gd name="connsiteY0" fmla="*/ 0 h 188920"/>
              <a:gd name="connsiteX1" fmla="*/ 80963 w 167692"/>
              <a:gd name="connsiteY1" fmla="*/ 4763 h 188920"/>
              <a:gd name="connsiteX2" fmla="*/ 100014 w 167692"/>
              <a:gd name="connsiteY2" fmla="*/ 123825 h 188920"/>
              <a:gd name="connsiteX3" fmla="*/ 166688 w 167692"/>
              <a:gd name="connsiteY3" fmla="*/ 161925 h 188920"/>
              <a:gd name="connsiteX4" fmla="*/ 135731 w 167692"/>
              <a:gd name="connsiteY4" fmla="*/ 188120 h 188920"/>
              <a:gd name="connsiteX5" fmla="*/ 76202 w 167692"/>
              <a:gd name="connsiteY5" fmla="*/ 178594 h 188920"/>
              <a:gd name="connsiteX6" fmla="*/ 85725 w 167692"/>
              <a:gd name="connsiteY6" fmla="*/ 142876 h 188920"/>
              <a:gd name="connsiteX7" fmla="*/ 45244 w 167692"/>
              <a:gd name="connsiteY7" fmla="*/ 123826 h 188920"/>
              <a:gd name="connsiteX8" fmla="*/ 54769 w 167692"/>
              <a:gd name="connsiteY8" fmla="*/ 33338 h 188920"/>
              <a:gd name="connsiteX9" fmla="*/ 0 w 167692"/>
              <a:gd name="connsiteY9" fmla="*/ 0 h 188920"/>
              <a:gd name="connsiteX0" fmla="*/ 0 w 179327"/>
              <a:gd name="connsiteY0" fmla="*/ 0 h 189547"/>
              <a:gd name="connsiteX1" fmla="*/ 80963 w 179327"/>
              <a:gd name="connsiteY1" fmla="*/ 4763 h 189547"/>
              <a:gd name="connsiteX2" fmla="*/ 100014 w 179327"/>
              <a:gd name="connsiteY2" fmla="*/ 123825 h 189547"/>
              <a:gd name="connsiteX3" fmla="*/ 178594 w 179327"/>
              <a:gd name="connsiteY3" fmla="*/ 152400 h 189547"/>
              <a:gd name="connsiteX4" fmla="*/ 135731 w 179327"/>
              <a:gd name="connsiteY4" fmla="*/ 188120 h 189547"/>
              <a:gd name="connsiteX5" fmla="*/ 76202 w 179327"/>
              <a:gd name="connsiteY5" fmla="*/ 178594 h 189547"/>
              <a:gd name="connsiteX6" fmla="*/ 85725 w 179327"/>
              <a:gd name="connsiteY6" fmla="*/ 142876 h 189547"/>
              <a:gd name="connsiteX7" fmla="*/ 45244 w 179327"/>
              <a:gd name="connsiteY7" fmla="*/ 123826 h 189547"/>
              <a:gd name="connsiteX8" fmla="*/ 54769 w 179327"/>
              <a:gd name="connsiteY8" fmla="*/ 33338 h 189547"/>
              <a:gd name="connsiteX9" fmla="*/ 0 w 179327"/>
              <a:gd name="connsiteY9" fmla="*/ 0 h 189547"/>
              <a:gd name="connsiteX0" fmla="*/ 0 w 179327"/>
              <a:gd name="connsiteY0" fmla="*/ 0 h 189339"/>
              <a:gd name="connsiteX1" fmla="*/ 80963 w 179327"/>
              <a:gd name="connsiteY1" fmla="*/ 4763 h 189339"/>
              <a:gd name="connsiteX2" fmla="*/ 100014 w 179327"/>
              <a:gd name="connsiteY2" fmla="*/ 123825 h 189339"/>
              <a:gd name="connsiteX3" fmla="*/ 178594 w 179327"/>
              <a:gd name="connsiteY3" fmla="*/ 152400 h 189339"/>
              <a:gd name="connsiteX4" fmla="*/ 135731 w 179327"/>
              <a:gd name="connsiteY4" fmla="*/ 188120 h 189339"/>
              <a:gd name="connsiteX5" fmla="*/ 76202 w 179327"/>
              <a:gd name="connsiteY5" fmla="*/ 178594 h 189339"/>
              <a:gd name="connsiteX6" fmla="*/ 61912 w 179327"/>
              <a:gd name="connsiteY6" fmla="*/ 154783 h 189339"/>
              <a:gd name="connsiteX7" fmla="*/ 45244 w 179327"/>
              <a:gd name="connsiteY7" fmla="*/ 123826 h 189339"/>
              <a:gd name="connsiteX8" fmla="*/ 54769 w 179327"/>
              <a:gd name="connsiteY8" fmla="*/ 33338 h 189339"/>
              <a:gd name="connsiteX9" fmla="*/ 0 w 179327"/>
              <a:gd name="connsiteY9" fmla="*/ 0 h 189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9327" h="189339">
                <a:moveTo>
                  <a:pt x="0" y="0"/>
                </a:moveTo>
                <a:lnTo>
                  <a:pt x="80963" y="4763"/>
                </a:lnTo>
                <a:lnTo>
                  <a:pt x="100014" y="123825"/>
                </a:lnTo>
                <a:cubicBezTo>
                  <a:pt x="115492" y="147638"/>
                  <a:pt x="172641" y="141684"/>
                  <a:pt x="178594" y="152400"/>
                </a:cubicBezTo>
                <a:cubicBezTo>
                  <a:pt x="184547" y="163116"/>
                  <a:pt x="152796" y="183754"/>
                  <a:pt x="135731" y="188120"/>
                </a:cubicBezTo>
                <a:cubicBezTo>
                  <a:pt x="118666" y="192486"/>
                  <a:pt x="88505" y="184150"/>
                  <a:pt x="76202" y="178594"/>
                </a:cubicBezTo>
                <a:cubicBezTo>
                  <a:pt x="63899" y="173038"/>
                  <a:pt x="67072" y="163911"/>
                  <a:pt x="61912" y="154783"/>
                </a:cubicBezTo>
                <a:cubicBezTo>
                  <a:pt x="56752" y="145655"/>
                  <a:pt x="37703" y="142479"/>
                  <a:pt x="45244" y="123826"/>
                </a:cubicBezTo>
                <a:lnTo>
                  <a:pt x="54769" y="3333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12" name="Group 111"/>
          <p:cNvGrpSpPr/>
          <p:nvPr/>
        </p:nvGrpSpPr>
        <p:grpSpPr>
          <a:xfrm>
            <a:off x="2638788" y="3506884"/>
            <a:ext cx="285541" cy="284889"/>
            <a:chOff x="1679144" y="4075469"/>
            <a:chExt cx="285541" cy="284889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1823455" y="4077866"/>
              <a:ext cx="0" cy="282492"/>
            </a:xfrm>
            <a:prstGeom prst="line">
              <a:avLst/>
            </a:prstGeom>
            <a:ln cap="rnd">
              <a:solidFill>
                <a:srgbClr val="0070C0"/>
              </a:solidFill>
            </a:ln>
            <a:scene3d>
              <a:camera prst="orthographicFront">
                <a:rot lat="0" lon="0" rev="27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5400000">
              <a:off x="1823439" y="4075469"/>
              <a:ext cx="0" cy="282492"/>
            </a:xfrm>
            <a:prstGeom prst="line">
              <a:avLst/>
            </a:prstGeom>
            <a:ln cap="rnd">
              <a:solidFill>
                <a:srgbClr val="0070C0"/>
              </a:solidFill>
            </a:ln>
            <a:scene3d>
              <a:camera prst="orthographicFront">
                <a:rot lat="0" lon="0" rev="27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1820390" y="4075469"/>
              <a:ext cx="0" cy="282492"/>
            </a:xfrm>
            <a:prstGeom prst="line">
              <a:avLst/>
            </a:prstGeom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1820390" y="4075469"/>
              <a:ext cx="0" cy="282492"/>
            </a:xfrm>
            <a:prstGeom prst="line">
              <a:avLst/>
            </a:prstGeom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6" name="Flowchart: Connector 105"/>
            <p:cNvSpPr/>
            <p:nvPr/>
          </p:nvSpPr>
          <p:spPr>
            <a:xfrm>
              <a:off x="1727851" y="4124176"/>
              <a:ext cx="185078" cy="18507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21" name="Flowchart: Connector 220"/>
          <p:cNvSpPr/>
          <p:nvPr/>
        </p:nvSpPr>
        <p:spPr>
          <a:xfrm>
            <a:off x="3198149" y="3540495"/>
            <a:ext cx="200174" cy="200174"/>
          </a:xfrm>
          <a:prstGeom prst="flowChartConnector">
            <a:avLst/>
          </a:prstGeom>
          <a:gradFill flip="none" rotWithShape="1">
            <a:gsLst>
              <a:gs pos="0">
                <a:srgbClr val="0070C0"/>
              </a:gs>
              <a:gs pos="75000">
                <a:schemeClr val="bg1"/>
              </a:gs>
              <a:gs pos="33000">
                <a:srgbClr val="0070C0"/>
              </a:gs>
              <a:gs pos="100000">
                <a:schemeClr val="bg1"/>
              </a:gs>
            </a:gsLst>
            <a:lin ang="10800000" scaled="1"/>
            <a:tileRect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8" name="TextBox 137"/>
          <p:cNvSpPr txBox="1"/>
          <p:nvPr/>
        </p:nvSpPr>
        <p:spPr>
          <a:xfrm>
            <a:off x="1021364" y="3898693"/>
            <a:ext cx="474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Pick text color</a:t>
            </a:r>
            <a:endParaRPr lang="en-SG" sz="800" dirty="0"/>
          </a:p>
        </p:txBody>
      </p:sp>
      <p:sp>
        <p:nvSpPr>
          <p:cNvPr id="223" name="TextBox 222"/>
          <p:cNvSpPr txBox="1"/>
          <p:nvPr/>
        </p:nvSpPr>
        <p:spPr>
          <a:xfrm>
            <a:off x="1568513" y="3967749"/>
            <a:ext cx="474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Pick line color</a:t>
            </a:r>
            <a:endParaRPr lang="en-SG" sz="800" dirty="0"/>
          </a:p>
        </p:txBody>
      </p:sp>
      <p:sp>
        <p:nvSpPr>
          <p:cNvPr id="224" name="TextBox 223"/>
          <p:cNvSpPr txBox="1"/>
          <p:nvPr/>
        </p:nvSpPr>
        <p:spPr>
          <a:xfrm>
            <a:off x="2117955" y="3975182"/>
            <a:ext cx="474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Pick fill color</a:t>
            </a:r>
            <a:endParaRPr lang="en-SG" sz="800" dirty="0"/>
          </a:p>
        </p:txBody>
      </p:sp>
      <p:sp>
        <p:nvSpPr>
          <p:cNvPr id="225" name="TextBox 224"/>
          <p:cNvSpPr txBox="1"/>
          <p:nvPr/>
        </p:nvSpPr>
        <p:spPr>
          <a:xfrm>
            <a:off x="2592882" y="3981193"/>
            <a:ext cx="6397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brightness</a:t>
            </a:r>
            <a:endParaRPr lang="en-SG" sz="800" dirty="0"/>
          </a:p>
        </p:txBody>
      </p:sp>
      <p:sp>
        <p:nvSpPr>
          <p:cNvPr id="226" name="TextBox 225"/>
          <p:cNvSpPr txBox="1"/>
          <p:nvPr/>
        </p:nvSpPr>
        <p:spPr>
          <a:xfrm>
            <a:off x="3198149" y="3983137"/>
            <a:ext cx="6397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saturation</a:t>
            </a:r>
            <a:endParaRPr lang="en-SG" sz="800" dirty="0"/>
          </a:p>
        </p:txBody>
      </p:sp>
      <p:grpSp>
        <p:nvGrpSpPr>
          <p:cNvPr id="232" name="Group 231"/>
          <p:cNvGrpSpPr/>
          <p:nvPr/>
        </p:nvGrpSpPr>
        <p:grpSpPr>
          <a:xfrm>
            <a:off x="3008849" y="1316899"/>
            <a:ext cx="338151" cy="546439"/>
            <a:chOff x="5159570" y="1024749"/>
            <a:chExt cx="929609" cy="1502210"/>
          </a:xfrm>
        </p:grpSpPr>
        <p:sp>
          <p:nvSpPr>
            <p:cNvPr id="230" name="Rounded Rectangle 227"/>
            <p:cNvSpPr/>
            <p:nvPr/>
          </p:nvSpPr>
          <p:spPr>
            <a:xfrm rot="2223190">
              <a:off x="5159570" y="1840571"/>
              <a:ext cx="286327" cy="645623"/>
            </a:xfrm>
            <a:custGeom>
              <a:avLst/>
              <a:gdLst/>
              <a:ahLst/>
              <a:cxnLst/>
              <a:rect l="l" t="t" r="r" b="b"/>
              <a:pathLst>
                <a:path w="286327" h="645623">
                  <a:moveTo>
                    <a:pt x="0" y="207054"/>
                  </a:moveTo>
                  <a:lnTo>
                    <a:pt x="286327" y="0"/>
                  </a:lnTo>
                  <a:lnTo>
                    <a:pt x="286327" y="358324"/>
                  </a:lnTo>
                  <a:cubicBezTo>
                    <a:pt x="286327" y="417546"/>
                    <a:pt x="247915" y="467798"/>
                    <a:pt x="194109" y="483908"/>
                  </a:cubicBezTo>
                  <a:cubicBezTo>
                    <a:pt x="194108" y="520831"/>
                    <a:pt x="194108" y="557755"/>
                    <a:pt x="194108" y="594678"/>
                  </a:cubicBezTo>
                  <a:cubicBezTo>
                    <a:pt x="194108" y="622814"/>
                    <a:pt x="171299" y="645623"/>
                    <a:pt x="143163" y="645623"/>
                  </a:cubicBezTo>
                  <a:lnTo>
                    <a:pt x="143164" y="645622"/>
                  </a:lnTo>
                  <a:cubicBezTo>
                    <a:pt x="115028" y="645622"/>
                    <a:pt x="92219" y="622813"/>
                    <a:pt x="92219" y="594677"/>
                  </a:cubicBezTo>
                  <a:lnTo>
                    <a:pt x="92219" y="483908"/>
                  </a:lnTo>
                  <a:cubicBezTo>
                    <a:pt x="38413" y="467798"/>
                    <a:pt x="0" y="417547"/>
                    <a:pt x="0" y="358324"/>
                  </a:cubicBezTo>
                  <a:close/>
                </a:path>
              </a:pathLst>
            </a:custGeom>
            <a:solidFill>
              <a:srgbClr val="0070C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4" name="Rounded Rectangle 143"/>
            <p:cNvSpPr/>
            <p:nvPr/>
          </p:nvSpPr>
          <p:spPr>
            <a:xfrm rot="2223190">
              <a:off x="5730116" y="1024749"/>
              <a:ext cx="359063" cy="669567"/>
            </a:xfrm>
            <a:prstGeom prst="roundRect">
              <a:avLst>
                <a:gd name="adj" fmla="val 45699"/>
              </a:avLst>
            </a:prstGeom>
            <a:solidFill>
              <a:schemeClr val="accent6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7" name="Rounded Rectangle 226"/>
            <p:cNvSpPr/>
            <p:nvPr/>
          </p:nvSpPr>
          <p:spPr>
            <a:xfrm rot="2223190">
              <a:off x="5483683" y="1486567"/>
              <a:ext cx="541489" cy="157104"/>
            </a:xfrm>
            <a:prstGeom prst="roundRect">
              <a:avLst>
                <a:gd name="adj" fmla="val 45699"/>
              </a:avLst>
            </a:prstGeom>
            <a:solidFill>
              <a:schemeClr val="accent6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8" name="Rounded Rectangle 227"/>
            <p:cNvSpPr/>
            <p:nvPr/>
          </p:nvSpPr>
          <p:spPr>
            <a:xfrm rot="2223190">
              <a:off x="5262617" y="1526835"/>
              <a:ext cx="286327" cy="1000124"/>
            </a:xfrm>
            <a:custGeom>
              <a:avLst/>
              <a:gdLst/>
              <a:ahLst/>
              <a:cxnLst/>
              <a:rect l="l" t="t" r="r" b="b"/>
              <a:pathLst>
                <a:path w="286327" h="1000124">
                  <a:moveTo>
                    <a:pt x="2115" y="0"/>
                  </a:moveTo>
                  <a:lnTo>
                    <a:pt x="284212" y="0"/>
                  </a:lnTo>
                  <a:cubicBezTo>
                    <a:pt x="286188" y="3367"/>
                    <a:pt x="286327" y="6905"/>
                    <a:pt x="286327" y="10476"/>
                  </a:cubicBezTo>
                  <a:lnTo>
                    <a:pt x="286327" y="712825"/>
                  </a:lnTo>
                  <a:cubicBezTo>
                    <a:pt x="286327" y="772047"/>
                    <a:pt x="247915" y="822299"/>
                    <a:pt x="194109" y="838409"/>
                  </a:cubicBezTo>
                  <a:cubicBezTo>
                    <a:pt x="194108" y="875332"/>
                    <a:pt x="194108" y="912256"/>
                    <a:pt x="194108" y="949179"/>
                  </a:cubicBezTo>
                  <a:cubicBezTo>
                    <a:pt x="194108" y="977315"/>
                    <a:pt x="171299" y="1000124"/>
                    <a:pt x="143163" y="1000124"/>
                  </a:cubicBezTo>
                  <a:lnTo>
                    <a:pt x="143164" y="1000123"/>
                  </a:lnTo>
                  <a:cubicBezTo>
                    <a:pt x="115028" y="1000123"/>
                    <a:pt x="92219" y="977314"/>
                    <a:pt x="92219" y="949178"/>
                  </a:cubicBezTo>
                  <a:lnTo>
                    <a:pt x="92219" y="838409"/>
                  </a:lnTo>
                  <a:cubicBezTo>
                    <a:pt x="38413" y="822299"/>
                    <a:pt x="0" y="772048"/>
                    <a:pt x="0" y="712825"/>
                  </a:cubicBezTo>
                  <a:lnTo>
                    <a:pt x="0" y="10476"/>
                  </a:lnTo>
                  <a:close/>
                </a:path>
              </a:pathLst>
            </a:cu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33" name="Rectangle 4"/>
          <p:cNvSpPr/>
          <p:nvPr/>
        </p:nvSpPr>
        <p:spPr>
          <a:xfrm rot="16200000">
            <a:off x="2826682" y="1247305"/>
            <a:ext cx="700291" cy="690781"/>
          </a:xfrm>
          <a:custGeom>
            <a:avLst/>
            <a:gdLst/>
            <a:ahLst/>
            <a:cxnLst/>
            <a:rect l="l" t="t" r="r" b="b"/>
            <a:pathLst>
              <a:path w="1752603" h="1752600">
                <a:moveTo>
                  <a:pt x="533400" y="0"/>
                </a:moveTo>
                <a:lnTo>
                  <a:pt x="533403" y="0"/>
                </a:lnTo>
                <a:lnTo>
                  <a:pt x="1066800" y="0"/>
                </a:lnTo>
                <a:lnTo>
                  <a:pt x="1752603" y="0"/>
                </a:lnTo>
                <a:lnTo>
                  <a:pt x="1752603" y="1752600"/>
                </a:lnTo>
                <a:lnTo>
                  <a:pt x="1219203" y="1752600"/>
                </a:lnTo>
                <a:lnTo>
                  <a:pt x="533403" y="1752600"/>
                </a:lnTo>
                <a:lnTo>
                  <a:pt x="3" y="1752600"/>
                </a:lnTo>
                <a:lnTo>
                  <a:pt x="3" y="533430"/>
                </a:lnTo>
                <a:cubicBezTo>
                  <a:pt x="0" y="533420"/>
                  <a:pt x="0" y="533410"/>
                  <a:pt x="0" y="533400"/>
                </a:cubicBezTo>
                <a:cubicBezTo>
                  <a:pt x="0" y="238811"/>
                  <a:pt x="238811" y="0"/>
                  <a:pt x="533400" y="0"/>
                </a:cubicBezTo>
                <a:close/>
              </a:path>
            </a:pathLst>
          </a:custGeom>
          <a:noFill/>
          <a:ln w="76200" cmpd="sng">
            <a:solidFill>
              <a:srgbClr val="0070C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4"/>
          <p:cNvSpPr txBox="1"/>
          <p:nvPr/>
        </p:nvSpPr>
        <p:spPr>
          <a:xfrm>
            <a:off x="2758038" y="2060640"/>
            <a:ext cx="916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Colors Lab (alternative)</a:t>
            </a:r>
            <a:endParaRPr lang="en-SG" sz="800" dirty="0"/>
          </a:p>
        </p:txBody>
      </p:sp>
      <p:grpSp>
        <p:nvGrpSpPr>
          <p:cNvPr id="258" name="Group 257"/>
          <p:cNvGrpSpPr/>
          <p:nvPr/>
        </p:nvGrpSpPr>
        <p:grpSpPr>
          <a:xfrm>
            <a:off x="4458419" y="3547125"/>
            <a:ext cx="421200" cy="420624"/>
            <a:chOff x="5541069" y="3504060"/>
            <a:chExt cx="421200" cy="420624"/>
          </a:xfrm>
        </p:grpSpPr>
        <p:grpSp>
          <p:nvGrpSpPr>
            <p:cNvPr id="251" name="Group 250"/>
            <p:cNvGrpSpPr/>
            <p:nvPr/>
          </p:nvGrpSpPr>
          <p:grpSpPr>
            <a:xfrm>
              <a:off x="5541069" y="3504060"/>
              <a:ext cx="421200" cy="420624"/>
              <a:chOff x="2605155" y="2844833"/>
              <a:chExt cx="421200" cy="420624"/>
            </a:xfrm>
          </p:grpSpPr>
          <p:sp>
            <p:nvSpPr>
              <p:cNvPr id="252" name="Rectangle 251"/>
              <p:cNvSpPr/>
              <p:nvPr/>
            </p:nvSpPr>
            <p:spPr>
              <a:xfrm rot="5400000" flipH="1">
                <a:off x="2605443" y="2844545"/>
                <a:ext cx="420624" cy="42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53" name="Rectangle 252"/>
              <p:cNvSpPr/>
              <p:nvPr/>
            </p:nvSpPr>
            <p:spPr>
              <a:xfrm>
                <a:off x="2672422" y="3170164"/>
                <a:ext cx="286665" cy="537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242" name="Down Arrow 241"/>
            <p:cNvSpPr/>
            <p:nvPr/>
          </p:nvSpPr>
          <p:spPr>
            <a:xfrm>
              <a:off x="5630075" y="3571548"/>
              <a:ext cx="243189" cy="225764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5623725" y="3842770"/>
              <a:ext cx="45719" cy="258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4994994" y="3547125"/>
            <a:ext cx="421200" cy="420624"/>
            <a:chOff x="5541069" y="3504060"/>
            <a:chExt cx="421200" cy="420624"/>
          </a:xfrm>
        </p:grpSpPr>
        <p:grpSp>
          <p:nvGrpSpPr>
            <p:cNvPr id="262" name="Group 261"/>
            <p:cNvGrpSpPr/>
            <p:nvPr/>
          </p:nvGrpSpPr>
          <p:grpSpPr>
            <a:xfrm>
              <a:off x="5541069" y="3504060"/>
              <a:ext cx="421200" cy="420624"/>
              <a:chOff x="2605155" y="2844833"/>
              <a:chExt cx="421200" cy="420624"/>
            </a:xfrm>
          </p:grpSpPr>
          <p:sp>
            <p:nvSpPr>
              <p:cNvPr id="265" name="Rectangle 264"/>
              <p:cNvSpPr/>
              <p:nvPr/>
            </p:nvSpPr>
            <p:spPr>
              <a:xfrm rot="5400000" flipH="1">
                <a:off x="2605443" y="2844545"/>
                <a:ext cx="420624" cy="42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66" name="Rectangle 265"/>
              <p:cNvSpPr/>
              <p:nvPr/>
            </p:nvSpPr>
            <p:spPr>
              <a:xfrm>
                <a:off x="2672422" y="3170164"/>
                <a:ext cx="286665" cy="537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263" name="Down Arrow 262"/>
            <p:cNvSpPr/>
            <p:nvPr/>
          </p:nvSpPr>
          <p:spPr>
            <a:xfrm flipV="1">
              <a:off x="5630075" y="3555673"/>
              <a:ext cx="243189" cy="225764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5623725" y="3842770"/>
              <a:ext cx="45719" cy="258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5568594" y="3556278"/>
            <a:ext cx="421200" cy="420624"/>
            <a:chOff x="6651244" y="3513213"/>
            <a:chExt cx="421200" cy="420624"/>
          </a:xfrm>
        </p:grpSpPr>
        <p:grpSp>
          <p:nvGrpSpPr>
            <p:cNvPr id="267" name="Group 266"/>
            <p:cNvGrpSpPr/>
            <p:nvPr/>
          </p:nvGrpSpPr>
          <p:grpSpPr>
            <a:xfrm>
              <a:off x="6651244" y="3513213"/>
              <a:ext cx="421200" cy="420624"/>
              <a:chOff x="5541069" y="3504060"/>
              <a:chExt cx="421200" cy="420624"/>
            </a:xfrm>
          </p:grpSpPr>
          <p:sp>
            <p:nvSpPr>
              <p:cNvPr id="271" name="Rectangle 270"/>
              <p:cNvSpPr/>
              <p:nvPr/>
            </p:nvSpPr>
            <p:spPr>
              <a:xfrm rot="5400000" flipH="1">
                <a:off x="5541357" y="3503772"/>
                <a:ext cx="420624" cy="42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70" name="Rectangle 269"/>
              <p:cNvSpPr/>
              <p:nvPr/>
            </p:nvSpPr>
            <p:spPr>
              <a:xfrm>
                <a:off x="5623725" y="3842770"/>
                <a:ext cx="45719" cy="25807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259" name="Multiply 258"/>
            <p:cNvSpPr/>
            <p:nvPr/>
          </p:nvSpPr>
          <p:spPr>
            <a:xfrm>
              <a:off x="6715794" y="3577957"/>
              <a:ext cx="292100" cy="273966"/>
            </a:xfrm>
            <a:prstGeom prst="mathMultiply">
              <a:avLst/>
            </a:prstGeom>
            <a:solidFill>
              <a:schemeClr val="bg1"/>
            </a:solidFill>
            <a:ln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6077644" y="3556278"/>
            <a:ext cx="421200" cy="420624"/>
            <a:chOff x="5541069" y="3504060"/>
            <a:chExt cx="421200" cy="420624"/>
          </a:xfrm>
        </p:grpSpPr>
        <p:sp>
          <p:nvSpPr>
            <p:cNvPr id="278" name="Rectangle 277"/>
            <p:cNvSpPr/>
            <p:nvPr/>
          </p:nvSpPr>
          <p:spPr>
            <a:xfrm rot="5400000" flipH="1">
              <a:off x="5541357" y="3503772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5623725" y="3842770"/>
              <a:ext cx="45719" cy="258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81" name="Group 280"/>
          <p:cNvGrpSpPr/>
          <p:nvPr/>
        </p:nvGrpSpPr>
        <p:grpSpPr>
          <a:xfrm>
            <a:off x="6583375" y="3556278"/>
            <a:ext cx="421200" cy="420624"/>
            <a:chOff x="5541069" y="3504060"/>
            <a:chExt cx="421200" cy="420624"/>
          </a:xfrm>
        </p:grpSpPr>
        <p:sp>
          <p:nvSpPr>
            <p:cNvPr id="282" name="Rectangle 281"/>
            <p:cNvSpPr/>
            <p:nvPr/>
          </p:nvSpPr>
          <p:spPr>
            <a:xfrm rot="5400000" flipH="1">
              <a:off x="5541357" y="3503772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5623725" y="3842770"/>
              <a:ext cx="45719" cy="258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84" name="Freeform 283"/>
          <p:cNvSpPr/>
          <p:nvPr/>
        </p:nvSpPr>
        <p:spPr>
          <a:xfrm>
            <a:off x="6666031" y="3696799"/>
            <a:ext cx="260350" cy="168275"/>
          </a:xfrm>
          <a:custGeom>
            <a:avLst/>
            <a:gdLst>
              <a:gd name="connsiteX0" fmla="*/ 0 w 260350"/>
              <a:gd name="connsiteY0" fmla="*/ 73025 h 168275"/>
              <a:gd name="connsiteX1" fmla="*/ 66675 w 260350"/>
              <a:gd name="connsiteY1" fmla="*/ 168275 h 168275"/>
              <a:gd name="connsiteX2" fmla="*/ 260350 w 260350"/>
              <a:gd name="connsiteY2" fmla="*/ 0 h 16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350" h="168275">
                <a:moveTo>
                  <a:pt x="0" y="73025"/>
                </a:moveTo>
                <a:lnTo>
                  <a:pt x="66675" y="168275"/>
                </a:lnTo>
                <a:lnTo>
                  <a:pt x="260350" y="0"/>
                </a:lnTo>
              </a:path>
            </a:pathLst>
          </a:custGeom>
          <a:noFill/>
          <a:ln w="7620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4" name="Arc 273"/>
          <p:cNvSpPr/>
          <p:nvPr/>
        </p:nvSpPr>
        <p:spPr>
          <a:xfrm>
            <a:off x="6183159" y="3676752"/>
            <a:ext cx="189066" cy="189066"/>
          </a:xfrm>
          <a:prstGeom prst="arc">
            <a:avLst>
              <a:gd name="adj1" fmla="val 14188235"/>
              <a:gd name="adj2" fmla="val 8354547"/>
            </a:avLst>
          </a:prstGeom>
          <a:noFill/>
          <a:ln w="57150" cap="rnd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0" name="Flowchart: Extract 279"/>
          <p:cNvSpPr/>
          <p:nvPr/>
        </p:nvSpPr>
        <p:spPr>
          <a:xfrm rot="14735327">
            <a:off x="6148019" y="3641259"/>
            <a:ext cx="108989" cy="115651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7" name="TextBox 286"/>
          <p:cNvSpPr txBox="1"/>
          <p:nvPr/>
        </p:nvSpPr>
        <p:spPr>
          <a:xfrm>
            <a:off x="4437909" y="4099086"/>
            <a:ext cx="2566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Save, load, clear, reload, apply</a:t>
            </a:r>
            <a:endParaRPr lang="en-SG" sz="800" dirty="0"/>
          </a:p>
        </p:txBody>
      </p:sp>
    </p:spTree>
    <p:extLst>
      <p:ext uri="{BB962C8B-B14F-4D97-AF65-F5344CB8AC3E}">
        <p14:creationId xmlns:p14="http://schemas.microsoft.com/office/powerpoint/2010/main" val="1593735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Shapes Lab</a:t>
            </a:r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970623" y="2069926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Shapes Lab</a:t>
            </a:r>
            <a:endParaRPr lang="en-SG" sz="800" dirty="0"/>
          </a:p>
        </p:txBody>
      </p:sp>
      <p:grpSp>
        <p:nvGrpSpPr>
          <p:cNvPr id="73" name="Group 72"/>
          <p:cNvGrpSpPr/>
          <p:nvPr/>
        </p:nvGrpSpPr>
        <p:grpSpPr>
          <a:xfrm>
            <a:off x="1002575" y="1231726"/>
            <a:ext cx="838200" cy="838200"/>
            <a:chOff x="375266" y="5397326"/>
            <a:chExt cx="838200" cy="838200"/>
          </a:xfrm>
        </p:grpSpPr>
        <p:sp>
          <p:nvSpPr>
            <p:cNvPr id="74" name="Rectangle 73"/>
            <p:cNvSpPr/>
            <p:nvPr/>
          </p:nvSpPr>
          <p:spPr>
            <a:xfrm>
              <a:off x="375266" y="53973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5" name="Rectangle 4"/>
            <p:cNvSpPr/>
            <p:nvPr/>
          </p:nvSpPr>
          <p:spPr>
            <a:xfrm rot="16200000">
              <a:off x="444221" y="54705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ardrop 75"/>
            <p:cNvSpPr/>
            <p:nvPr/>
          </p:nvSpPr>
          <p:spPr>
            <a:xfrm>
              <a:off x="747877" y="5557049"/>
              <a:ext cx="309672" cy="307175"/>
            </a:xfrm>
            <a:prstGeom prst="teardrop">
              <a:avLst/>
            </a:prstGeom>
            <a:solidFill>
              <a:srgbClr val="0070C0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7" name="Flowchart: Process 76"/>
            <p:cNvSpPr/>
            <p:nvPr/>
          </p:nvSpPr>
          <p:spPr>
            <a:xfrm>
              <a:off x="544174" y="5670551"/>
              <a:ext cx="299506" cy="256598"/>
            </a:xfrm>
            <a:prstGeom prst="flowChartProcess">
              <a:avLst/>
            </a:prstGeom>
            <a:solidFill>
              <a:schemeClr val="accent6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8" name="Flowchart: Magnetic Disk 77"/>
            <p:cNvSpPr/>
            <p:nvPr/>
          </p:nvSpPr>
          <p:spPr>
            <a:xfrm>
              <a:off x="721676" y="5747165"/>
              <a:ext cx="258469" cy="315518"/>
            </a:xfrm>
            <a:prstGeom prst="flowChartMagneticDisk">
              <a:avLst/>
            </a:prstGeom>
            <a:solidFill>
              <a:schemeClr val="accent6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3" name="[TextBox 40]"/>
          <p:cNvSpPr txBox="1"/>
          <p:nvPr/>
        </p:nvSpPr>
        <p:spPr>
          <a:xfrm>
            <a:off x="1114965" y="3545828"/>
            <a:ext cx="76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Add to custom shapes</a:t>
            </a:r>
            <a:endParaRPr lang="en-SG" sz="1100" dirty="0"/>
          </a:p>
        </p:txBody>
      </p:sp>
      <p:sp>
        <p:nvSpPr>
          <p:cNvPr id="88" name="Rectangle 87"/>
          <p:cNvSpPr/>
          <p:nvPr/>
        </p:nvSpPr>
        <p:spPr>
          <a:xfrm>
            <a:off x="2555150" y="1739324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3" name="Group 2"/>
          <p:cNvGrpSpPr/>
          <p:nvPr/>
        </p:nvGrpSpPr>
        <p:grpSpPr>
          <a:xfrm>
            <a:off x="1270075" y="2900531"/>
            <a:ext cx="414783" cy="418250"/>
            <a:chOff x="1270075" y="2900531"/>
            <a:chExt cx="414783" cy="418250"/>
          </a:xfrm>
        </p:grpSpPr>
        <p:sp>
          <p:nvSpPr>
            <p:cNvPr id="80" name="Right Arrow 79"/>
            <p:cNvSpPr>
              <a:spLocks noChangeAspect="1"/>
            </p:cNvSpPr>
            <p:nvPr/>
          </p:nvSpPr>
          <p:spPr>
            <a:xfrm>
              <a:off x="1270075" y="2900531"/>
              <a:ext cx="414783" cy="418250"/>
            </a:xfrm>
            <a:prstGeom prst="rightArrow">
              <a:avLst>
                <a:gd name="adj1" fmla="val 100000"/>
                <a:gd name="adj2" fmla="val 4158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ardrop 89"/>
            <p:cNvSpPr/>
            <p:nvPr/>
          </p:nvSpPr>
          <p:spPr>
            <a:xfrm>
              <a:off x="1348985" y="2964774"/>
              <a:ext cx="181037" cy="175706"/>
            </a:xfrm>
            <a:prstGeom prst="teardrop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1" name="Flowchart: Process 90"/>
            <p:cNvSpPr/>
            <p:nvPr/>
          </p:nvSpPr>
          <p:spPr>
            <a:xfrm>
              <a:off x="1295196" y="3028764"/>
              <a:ext cx="188837" cy="161784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2" name="Flowchart: Magnetic Disk 91"/>
            <p:cNvSpPr/>
            <p:nvPr/>
          </p:nvSpPr>
          <p:spPr>
            <a:xfrm>
              <a:off x="1398940" y="3072287"/>
              <a:ext cx="162964" cy="166213"/>
            </a:xfrm>
            <a:prstGeom prst="flowChartMagneticDisk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441650" y="2911671"/>
            <a:ext cx="414783" cy="418250"/>
            <a:chOff x="2441650" y="2911671"/>
            <a:chExt cx="414783" cy="418250"/>
          </a:xfrm>
        </p:grpSpPr>
        <p:sp>
          <p:nvSpPr>
            <p:cNvPr id="99" name="Right Arrow 98"/>
            <p:cNvSpPr>
              <a:spLocks noChangeAspect="1"/>
            </p:cNvSpPr>
            <p:nvPr/>
          </p:nvSpPr>
          <p:spPr>
            <a:xfrm flipH="1">
              <a:off x="2441650" y="2911671"/>
              <a:ext cx="414783" cy="418250"/>
            </a:xfrm>
            <a:prstGeom prst="rightArrow">
              <a:avLst>
                <a:gd name="adj1" fmla="val 100000"/>
                <a:gd name="adj2" fmla="val 4158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ardrop 99"/>
            <p:cNvSpPr/>
            <p:nvPr/>
          </p:nvSpPr>
          <p:spPr>
            <a:xfrm>
              <a:off x="2603110" y="2975914"/>
              <a:ext cx="181037" cy="175706"/>
            </a:xfrm>
            <a:prstGeom prst="teardrop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2" name="Flowchart: Process 101"/>
            <p:cNvSpPr/>
            <p:nvPr/>
          </p:nvSpPr>
          <p:spPr>
            <a:xfrm>
              <a:off x="2549321" y="3039904"/>
              <a:ext cx="188837" cy="161784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3" name="Flowchart: Magnetic Disk 102"/>
            <p:cNvSpPr/>
            <p:nvPr/>
          </p:nvSpPr>
          <p:spPr>
            <a:xfrm>
              <a:off x="2653065" y="3083427"/>
              <a:ext cx="162964" cy="166213"/>
            </a:xfrm>
            <a:prstGeom prst="flowChartMagneticDisk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4" name="[TextBox 40]"/>
          <p:cNvSpPr txBox="1"/>
          <p:nvPr/>
        </p:nvSpPr>
        <p:spPr>
          <a:xfrm>
            <a:off x="2353547" y="3622028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Add to slide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3287460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Effects Lab</a:t>
            </a:r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970623" y="2069926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Effects Lab</a:t>
            </a:r>
            <a:endParaRPr lang="en-SG" sz="800" dirty="0"/>
          </a:p>
        </p:txBody>
      </p:sp>
      <p:grpSp>
        <p:nvGrpSpPr>
          <p:cNvPr id="73" name="Group 72"/>
          <p:cNvGrpSpPr/>
          <p:nvPr/>
        </p:nvGrpSpPr>
        <p:grpSpPr>
          <a:xfrm>
            <a:off x="1002575" y="1231726"/>
            <a:ext cx="838200" cy="838200"/>
            <a:chOff x="375266" y="5397326"/>
            <a:chExt cx="838200" cy="838200"/>
          </a:xfrm>
        </p:grpSpPr>
        <p:sp>
          <p:nvSpPr>
            <p:cNvPr id="74" name="Rectangle 73"/>
            <p:cNvSpPr/>
            <p:nvPr/>
          </p:nvSpPr>
          <p:spPr>
            <a:xfrm>
              <a:off x="375266" y="53973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5" name="Rectangle 4"/>
            <p:cNvSpPr/>
            <p:nvPr/>
          </p:nvSpPr>
          <p:spPr>
            <a:xfrm rot="16200000">
              <a:off x="444221" y="54705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Rectangle 87"/>
          <p:cNvSpPr/>
          <p:nvPr/>
        </p:nvSpPr>
        <p:spPr>
          <a:xfrm>
            <a:off x="2555150" y="1739324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" name="[TextBox 40]"/>
          <p:cNvSpPr txBox="1"/>
          <p:nvPr/>
        </p:nvSpPr>
        <p:spPr>
          <a:xfrm>
            <a:off x="2177509" y="3620323"/>
            <a:ext cx="1039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Make transparent</a:t>
            </a:r>
          </a:p>
        </p:txBody>
      </p:sp>
      <p:grpSp>
        <p:nvGrpSpPr>
          <p:cNvPr id="6" name="Group 5"/>
          <p:cNvGrpSpPr/>
          <p:nvPr/>
        </p:nvGrpSpPr>
        <p:grpSpPr>
          <a:xfrm rot="19309737">
            <a:off x="1055944" y="1716648"/>
            <a:ext cx="451729" cy="125057"/>
            <a:chOff x="4341446" y="3824908"/>
            <a:chExt cx="580645" cy="91227"/>
          </a:xfrm>
        </p:grpSpPr>
        <p:sp>
          <p:nvSpPr>
            <p:cNvPr id="5" name="Rectangle 4"/>
            <p:cNvSpPr/>
            <p:nvPr/>
          </p:nvSpPr>
          <p:spPr>
            <a:xfrm>
              <a:off x="4341446" y="3824908"/>
              <a:ext cx="387077" cy="9106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71683" y="3825073"/>
              <a:ext cx="150408" cy="9106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5-Point Star 35"/>
          <p:cNvSpPr/>
          <p:nvPr/>
        </p:nvSpPr>
        <p:spPr>
          <a:xfrm>
            <a:off x="1214564" y="1400625"/>
            <a:ext cx="161813" cy="163340"/>
          </a:xfrm>
          <a:prstGeom prst="star5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5-Point Star 62"/>
          <p:cNvSpPr/>
          <p:nvPr/>
        </p:nvSpPr>
        <p:spPr>
          <a:xfrm>
            <a:off x="1497932" y="1697507"/>
            <a:ext cx="161813" cy="163340"/>
          </a:xfrm>
          <a:prstGeom prst="star5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5-Point Star 63"/>
          <p:cNvSpPr/>
          <p:nvPr/>
        </p:nvSpPr>
        <p:spPr>
          <a:xfrm>
            <a:off x="1487436" y="1427269"/>
            <a:ext cx="161813" cy="163340"/>
          </a:xfrm>
          <a:prstGeom prst="star5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441649" y="2903641"/>
            <a:ext cx="420624" cy="420624"/>
            <a:chOff x="2441649" y="2903641"/>
            <a:chExt cx="420624" cy="420624"/>
          </a:xfrm>
        </p:grpSpPr>
        <p:sp>
          <p:nvSpPr>
            <p:cNvPr id="94" name="Rectangle 93"/>
            <p:cNvSpPr/>
            <p:nvPr/>
          </p:nvSpPr>
          <p:spPr>
            <a:xfrm>
              <a:off x="2441649" y="2903641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lowchart: Connector 102"/>
            <p:cNvSpPr/>
            <p:nvPr/>
          </p:nvSpPr>
          <p:spPr>
            <a:xfrm>
              <a:off x="2580713" y="3048048"/>
              <a:ext cx="247269" cy="245460"/>
            </a:xfrm>
            <a:prstGeom prst="flowChartConnector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9" name="Rectangle 98"/>
            <p:cNvSpPr>
              <a:spLocks noChangeAspect="1"/>
            </p:cNvSpPr>
            <p:nvPr/>
          </p:nvSpPr>
          <p:spPr>
            <a:xfrm flipH="1">
              <a:off x="2445459" y="2907861"/>
              <a:ext cx="310670" cy="294714"/>
            </a:xfrm>
            <a:prstGeom prst="rect">
              <a:avLst/>
            </a:prstGeom>
            <a:solidFill>
              <a:srgbClr val="0070C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998986" y="2939525"/>
            <a:ext cx="420624" cy="420624"/>
            <a:chOff x="3998986" y="2939525"/>
            <a:chExt cx="420624" cy="420624"/>
          </a:xfrm>
        </p:grpSpPr>
        <p:sp>
          <p:nvSpPr>
            <p:cNvPr id="7" name="Rectangle 6"/>
            <p:cNvSpPr/>
            <p:nvPr/>
          </p:nvSpPr>
          <p:spPr>
            <a:xfrm>
              <a:off x="3998986" y="2939525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 rot="18417818">
              <a:off x="4020366" y="3185982"/>
              <a:ext cx="260626" cy="87067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owchart: Connector 29"/>
            <p:cNvSpPr/>
            <p:nvPr/>
          </p:nvSpPr>
          <p:spPr>
            <a:xfrm>
              <a:off x="4077940" y="2976524"/>
              <a:ext cx="292608" cy="290313"/>
            </a:xfrm>
            <a:prstGeom prst="flowChartConnector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8" name="[TextBox 40]"/>
          <p:cNvSpPr txBox="1"/>
          <p:nvPr/>
        </p:nvSpPr>
        <p:spPr>
          <a:xfrm>
            <a:off x="3704342" y="3620322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Magnify</a:t>
            </a:r>
          </a:p>
        </p:txBody>
      </p:sp>
      <p:sp>
        <p:nvSpPr>
          <p:cNvPr id="43" name="[TextBox 40]"/>
          <p:cNvSpPr txBox="1"/>
          <p:nvPr/>
        </p:nvSpPr>
        <p:spPr>
          <a:xfrm>
            <a:off x="5067476" y="3679410"/>
            <a:ext cx="1039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recolor remainder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543220" y="3032114"/>
            <a:ext cx="420624" cy="420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[TextBox 40]"/>
          <p:cNvSpPr txBox="1"/>
          <p:nvPr/>
        </p:nvSpPr>
        <p:spPr>
          <a:xfrm>
            <a:off x="6248576" y="3715451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Blur remainder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362120" y="2996073"/>
            <a:ext cx="420624" cy="420624"/>
            <a:chOff x="5362120" y="2996073"/>
            <a:chExt cx="420624" cy="420624"/>
          </a:xfrm>
        </p:grpSpPr>
        <p:sp>
          <p:nvSpPr>
            <p:cNvPr id="40" name="Rectangle 39"/>
            <p:cNvSpPr/>
            <p:nvPr/>
          </p:nvSpPr>
          <p:spPr>
            <a:xfrm>
              <a:off x="5362120" y="2996073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6691" y="2998110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568135" y="2998110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468366" y="3114469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669811" y="3114469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366691" y="3229515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568135" y="3229515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468366" y="3345874"/>
              <a:ext cx="108342" cy="7082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669811" y="3345874"/>
              <a:ext cx="108342" cy="7082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5425148" y="3057355"/>
              <a:ext cx="303120" cy="236323"/>
            </a:xfrm>
            <a:prstGeom prst="triangle">
              <a:avLst/>
            </a:prstGeom>
            <a:solidFill>
              <a:srgbClr val="0070C0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354" y="3036276"/>
            <a:ext cx="414337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Isosceles Triangle 88"/>
          <p:cNvSpPr/>
          <p:nvPr/>
        </p:nvSpPr>
        <p:spPr>
          <a:xfrm>
            <a:off x="6616917" y="3109551"/>
            <a:ext cx="303120" cy="236323"/>
          </a:xfrm>
          <a:prstGeom prst="triangle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683288" y="3029989"/>
            <a:ext cx="420624" cy="420624"/>
            <a:chOff x="5466561" y="4940328"/>
            <a:chExt cx="420624" cy="420624"/>
          </a:xfrm>
        </p:grpSpPr>
        <p:grpSp>
          <p:nvGrpSpPr>
            <p:cNvPr id="41" name="Group 40"/>
            <p:cNvGrpSpPr/>
            <p:nvPr/>
          </p:nvGrpSpPr>
          <p:grpSpPr>
            <a:xfrm>
              <a:off x="5466561" y="4940328"/>
              <a:ext cx="420624" cy="420624"/>
              <a:chOff x="5362120" y="2996073"/>
              <a:chExt cx="420624" cy="420624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5362120" y="2996073"/>
                <a:ext cx="420624" cy="4206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5366691" y="2998110"/>
                <a:ext cx="108342" cy="1184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5568135" y="2998110"/>
                <a:ext cx="108342" cy="1184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5468366" y="3114469"/>
                <a:ext cx="108342" cy="1184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5669811" y="3114469"/>
                <a:ext cx="108342" cy="1184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5366691" y="3229515"/>
                <a:ext cx="108342" cy="1184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568135" y="3229515"/>
                <a:ext cx="108342" cy="1184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5468366" y="3345874"/>
                <a:ext cx="108342" cy="7082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669811" y="3345874"/>
                <a:ext cx="108342" cy="7082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Isosceles Triangle 1"/>
            <p:cNvSpPr>
              <a:spLocks/>
            </p:cNvSpPr>
            <p:nvPr/>
          </p:nvSpPr>
          <p:spPr>
            <a:xfrm>
              <a:off x="5502644" y="5001611"/>
              <a:ext cx="361950" cy="2490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62" name="Picture 2"/>
            <p:cNvPicPr>
              <a:picLocks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54" t="13611" r="4588" b="26284"/>
            <a:stretch/>
          </p:blipFill>
          <p:spPr bwMode="auto">
            <a:xfrm>
              <a:off x="5502644" y="5001611"/>
              <a:ext cx="361950" cy="249046"/>
            </a:xfrm>
            <a:prstGeom prst="triangle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7" name="[TextBox 40]"/>
          <p:cNvSpPr txBox="1"/>
          <p:nvPr/>
        </p:nvSpPr>
        <p:spPr>
          <a:xfrm>
            <a:off x="7473178" y="3698688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Frosted glass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1049222" y="2737758"/>
            <a:ext cx="838200" cy="838200"/>
            <a:chOff x="2150418" y="2361045"/>
            <a:chExt cx="838200" cy="838200"/>
          </a:xfrm>
        </p:grpSpPr>
        <p:sp>
          <p:nvSpPr>
            <p:cNvPr id="65" name="Rectangle 64"/>
            <p:cNvSpPr/>
            <p:nvPr/>
          </p:nvSpPr>
          <p:spPr>
            <a:xfrm>
              <a:off x="2228551" y="2432718"/>
              <a:ext cx="587583" cy="5413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4"/>
            <p:cNvSpPr/>
            <p:nvPr/>
          </p:nvSpPr>
          <p:spPr>
            <a:xfrm>
              <a:off x="2325531" y="2515843"/>
              <a:ext cx="571012" cy="541382"/>
            </a:xfrm>
            <a:custGeom>
              <a:avLst/>
              <a:gdLst/>
              <a:ahLst/>
              <a:cxnLst/>
              <a:rect l="l" t="t" r="r" b="b"/>
              <a:pathLst>
                <a:path w="716030" h="678875">
                  <a:moveTo>
                    <a:pt x="332954" y="123435"/>
                  </a:moveTo>
                  <a:cubicBezTo>
                    <a:pt x="241011" y="123435"/>
                    <a:pt x="166477" y="199421"/>
                    <a:pt x="166477" y="293154"/>
                  </a:cubicBezTo>
                  <a:cubicBezTo>
                    <a:pt x="166477" y="386887"/>
                    <a:pt x="241011" y="462873"/>
                    <a:pt x="332954" y="462873"/>
                  </a:cubicBezTo>
                  <a:cubicBezTo>
                    <a:pt x="424896" y="462873"/>
                    <a:pt x="499431" y="386887"/>
                    <a:pt x="499431" y="293154"/>
                  </a:cubicBezTo>
                  <a:cubicBezTo>
                    <a:pt x="499431" y="199421"/>
                    <a:pt x="424896" y="123435"/>
                    <a:pt x="332954" y="123435"/>
                  </a:cubicBezTo>
                  <a:close/>
                  <a:moveTo>
                    <a:pt x="0" y="0"/>
                  </a:moveTo>
                  <a:lnTo>
                    <a:pt x="716030" y="0"/>
                  </a:lnTo>
                  <a:lnTo>
                    <a:pt x="716030" y="678875"/>
                  </a:lnTo>
                  <a:lnTo>
                    <a:pt x="0" y="678875"/>
                  </a:lnTo>
                  <a:close/>
                </a:path>
              </a:pathLst>
            </a:custGeom>
            <a:solidFill>
              <a:srgbClr val="0070C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150418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165122" y="3711938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Create spotlight</a:t>
            </a:r>
            <a:endParaRPr lang="en-SG" sz="800" dirty="0"/>
          </a:p>
        </p:txBody>
      </p:sp>
      <p:grpSp>
        <p:nvGrpSpPr>
          <p:cNvPr id="70" name="Group 69"/>
          <p:cNvGrpSpPr/>
          <p:nvPr/>
        </p:nvGrpSpPr>
        <p:grpSpPr>
          <a:xfrm>
            <a:off x="1049222" y="4274311"/>
            <a:ext cx="838200" cy="838200"/>
            <a:chOff x="2228551" y="4068544"/>
            <a:chExt cx="838200" cy="838200"/>
          </a:xfrm>
        </p:grpSpPr>
        <p:sp>
          <p:nvSpPr>
            <p:cNvPr id="71" name="Rectangle 70"/>
            <p:cNvSpPr/>
            <p:nvPr/>
          </p:nvSpPr>
          <p:spPr>
            <a:xfrm>
              <a:off x="2306684" y="4140217"/>
              <a:ext cx="587583" cy="5413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228551" y="4068544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7" name="Rectangle 4"/>
            <p:cNvSpPr/>
            <p:nvPr/>
          </p:nvSpPr>
          <p:spPr>
            <a:xfrm>
              <a:off x="2403664" y="4223342"/>
              <a:ext cx="571012" cy="541382"/>
            </a:xfrm>
            <a:custGeom>
              <a:avLst/>
              <a:gdLst/>
              <a:ahLst/>
              <a:cxnLst/>
              <a:rect l="l" t="t" r="r" b="b"/>
              <a:pathLst>
                <a:path w="571012" h="541382">
                  <a:moveTo>
                    <a:pt x="0" y="0"/>
                  </a:moveTo>
                  <a:lnTo>
                    <a:pt x="571012" y="0"/>
                  </a:lnTo>
                  <a:lnTo>
                    <a:pt x="571012" y="541382"/>
                  </a:lnTo>
                  <a:lnTo>
                    <a:pt x="0" y="541382"/>
                  </a:lnTo>
                  <a:close/>
                </a:path>
              </a:pathLst>
            </a:custGeom>
            <a:solidFill>
              <a:srgbClr val="0070C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Arc 77"/>
            <p:cNvSpPr>
              <a:spLocks noChangeAspect="1"/>
            </p:cNvSpPr>
            <p:nvPr/>
          </p:nvSpPr>
          <p:spPr>
            <a:xfrm>
              <a:off x="2509371" y="4316698"/>
              <a:ext cx="269264" cy="269264"/>
            </a:xfrm>
            <a:prstGeom prst="arc">
              <a:avLst>
                <a:gd name="adj1" fmla="val 372342"/>
                <a:gd name="adj2" fmla="val 14560863"/>
              </a:avLst>
            </a:prstGeom>
            <a:ln w="76200" cap="sq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9" name="Isosceles Triangle 78"/>
            <p:cNvSpPr/>
            <p:nvPr/>
          </p:nvSpPr>
          <p:spPr>
            <a:xfrm>
              <a:off x="2675385" y="4365074"/>
              <a:ext cx="187446" cy="111564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1151337" y="5112511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Recreate spotlight</a:t>
            </a:r>
            <a:endParaRPr lang="en-SG" sz="800" dirty="0"/>
          </a:p>
        </p:txBody>
      </p:sp>
    </p:spTree>
    <p:extLst>
      <p:ext uri="{BB962C8B-B14F-4D97-AF65-F5344CB8AC3E}">
        <p14:creationId xmlns:p14="http://schemas.microsoft.com/office/powerpoint/2010/main" val="3743516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Agenda Lab</a:t>
            </a:r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970623" y="2069926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Agenda Lab</a:t>
            </a:r>
            <a:endParaRPr lang="en-SG" sz="800" dirty="0"/>
          </a:p>
        </p:txBody>
      </p:sp>
      <p:sp>
        <p:nvSpPr>
          <p:cNvPr id="88" name="Rectangle 87"/>
          <p:cNvSpPr/>
          <p:nvPr/>
        </p:nvSpPr>
        <p:spPr>
          <a:xfrm>
            <a:off x="2555150" y="1739324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" name="[TextBox 40]"/>
          <p:cNvSpPr txBox="1"/>
          <p:nvPr/>
        </p:nvSpPr>
        <p:spPr>
          <a:xfrm>
            <a:off x="2177509" y="3620323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Text agenda</a:t>
            </a:r>
          </a:p>
        </p:txBody>
      </p:sp>
      <p:sp>
        <p:nvSpPr>
          <p:cNvPr id="38" name="[TextBox 40]"/>
          <p:cNvSpPr txBox="1"/>
          <p:nvPr/>
        </p:nvSpPr>
        <p:spPr>
          <a:xfrm>
            <a:off x="3704342" y="3620322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Visual agenda </a:t>
            </a:r>
          </a:p>
        </p:txBody>
      </p:sp>
      <p:sp>
        <p:nvSpPr>
          <p:cNvPr id="43" name="[TextBox 40]"/>
          <p:cNvSpPr txBox="1"/>
          <p:nvPr/>
        </p:nvSpPr>
        <p:spPr>
          <a:xfrm>
            <a:off x="5067475" y="3553489"/>
            <a:ext cx="1039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Agenda sidebar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393839" y="3153844"/>
            <a:ext cx="420624" cy="420624"/>
            <a:chOff x="2441649" y="2903641"/>
            <a:chExt cx="420624" cy="420624"/>
          </a:xfrm>
        </p:grpSpPr>
        <p:sp>
          <p:nvSpPr>
            <p:cNvPr id="94" name="Rectangle 93"/>
            <p:cNvSpPr/>
            <p:nvPr/>
          </p:nvSpPr>
          <p:spPr>
            <a:xfrm>
              <a:off x="2441649" y="2903641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493254" y="2956078"/>
              <a:ext cx="317414" cy="77835"/>
              <a:chOff x="4263822" y="872837"/>
              <a:chExt cx="659160" cy="161636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263822" y="872837"/>
                <a:ext cx="155788" cy="1570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494116" y="872837"/>
                <a:ext cx="428866" cy="16163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2493254" y="3080770"/>
              <a:ext cx="317414" cy="77835"/>
              <a:chOff x="4263822" y="872837"/>
              <a:chExt cx="659160" cy="161636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4263822" y="872837"/>
                <a:ext cx="155788" cy="1570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4494116" y="872837"/>
                <a:ext cx="428866" cy="16163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2493254" y="3205462"/>
              <a:ext cx="317414" cy="77835"/>
              <a:chOff x="4263822" y="872837"/>
              <a:chExt cx="659160" cy="161636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4263822" y="872837"/>
                <a:ext cx="155788" cy="1570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4494116" y="872837"/>
                <a:ext cx="428866" cy="16163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5353557" y="3132865"/>
            <a:ext cx="420624" cy="420624"/>
            <a:chOff x="5338476" y="3019143"/>
            <a:chExt cx="420624" cy="420624"/>
          </a:xfrm>
        </p:grpSpPr>
        <p:sp>
          <p:nvSpPr>
            <p:cNvPr id="86" name="Rectangle 85"/>
            <p:cNvSpPr/>
            <p:nvPr/>
          </p:nvSpPr>
          <p:spPr>
            <a:xfrm>
              <a:off x="5338476" y="3019143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5390081" y="3071581"/>
              <a:ext cx="317414" cy="319450"/>
              <a:chOff x="4263822" y="872837"/>
              <a:chExt cx="659160" cy="157018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4263822" y="872837"/>
                <a:ext cx="155788" cy="1570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494117" y="872837"/>
                <a:ext cx="428865" cy="40435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3958501" y="3153845"/>
            <a:ext cx="420624" cy="420624"/>
            <a:chOff x="5377065" y="2946069"/>
            <a:chExt cx="420624" cy="420624"/>
          </a:xfrm>
        </p:grpSpPr>
        <p:sp>
          <p:nvSpPr>
            <p:cNvPr id="71" name="Rectangle 70"/>
            <p:cNvSpPr/>
            <p:nvPr/>
          </p:nvSpPr>
          <p:spPr>
            <a:xfrm>
              <a:off x="5377065" y="294606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 flipH="1">
              <a:off x="5587376" y="3161142"/>
              <a:ext cx="151659" cy="13886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5393048" y="2983562"/>
              <a:ext cx="167197" cy="151839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3534823" y="4338037"/>
            <a:ext cx="420624" cy="420624"/>
            <a:chOff x="2134526" y="4470163"/>
            <a:chExt cx="420624" cy="420624"/>
          </a:xfrm>
        </p:grpSpPr>
        <p:sp>
          <p:nvSpPr>
            <p:cNvPr id="102" name="Rectangle 101"/>
            <p:cNvSpPr/>
            <p:nvPr/>
          </p:nvSpPr>
          <p:spPr>
            <a:xfrm>
              <a:off x="2134526" y="4470163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9"/>
            <p:cNvSpPr>
              <a:spLocks noEditPoints="1"/>
            </p:cNvSpPr>
            <p:nvPr/>
          </p:nvSpPr>
          <p:spPr bwMode="auto">
            <a:xfrm>
              <a:off x="2193232" y="4528869"/>
              <a:ext cx="303213" cy="303213"/>
            </a:xfrm>
            <a:custGeom>
              <a:avLst/>
              <a:gdLst>
                <a:gd name="T0" fmla="*/ 10791 w 11200"/>
                <a:gd name="T1" fmla="*/ 4785 h 11200"/>
                <a:gd name="T2" fmla="*/ 9681 w 11200"/>
                <a:gd name="T3" fmla="*/ 4600 h 11200"/>
                <a:gd name="T4" fmla="*/ 9330 w 11200"/>
                <a:gd name="T5" fmla="*/ 3661 h 11200"/>
                <a:gd name="T6" fmla="*/ 10040 w 11200"/>
                <a:gd name="T7" fmla="*/ 2780 h 11200"/>
                <a:gd name="T8" fmla="*/ 10025 w 11200"/>
                <a:gd name="T9" fmla="*/ 2147 h 11200"/>
                <a:gd name="T10" fmla="*/ 9584 w 11200"/>
                <a:gd name="T11" fmla="*/ 1650 h 11200"/>
                <a:gd name="T12" fmla="*/ 8956 w 11200"/>
                <a:gd name="T13" fmla="*/ 1560 h 11200"/>
                <a:gd name="T14" fmla="*/ 8007 w 11200"/>
                <a:gd name="T15" fmla="*/ 2157 h 11200"/>
                <a:gd name="T16" fmla="*/ 6607 w 11200"/>
                <a:gd name="T17" fmla="*/ 1525 h 11200"/>
                <a:gd name="T18" fmla="*/ 6422 w 11200"/>
                <a:gd name="T19" fmla="*/ 410 h 11200"/>
                <a:gd name="T20" fmla="*/ 5938 w 11200"/>
                <a:gd name="T21" fmla="*/ 0 h 11200"/>
                <a:gd name="T22" fmla="*/ 5273 w 11200"/>
                <a:gd name="T23" fmla="*/ 0 h 11200"/>
                <a:gd name="T24" fmla="*/ 4791 w 11200"/>
                <a:gd name="T25" fmla="*/ 410 h 11200"/>
                <a:gd name="T26" fmla="*/ 4604 w 11200"/>
                <a:gd name="T27" fmla="*/ 1525 h 11200"/>
                <a:gd name="T28" fmla="*/ 3426 w 11200"/>
                <a:gd name="T29" fmla="*/ 2015 h 11200"/>
                <a:gd name="T30" fmla="*/ 2524 w 11200"/>
                <a:gd name="T31" fmla="*/ 1371 h 11200"/>
                <a:gd name="T32" fmla="*/ 1893 w 11200"/>
                <a:gd name="T33" fmla="*/ 1423 h 11200"/>
                <a:gd name="T34" fmla="*/ 1423 w 11200"/>
                <a:gd name="T35" fmla="*/ 1893 h 11200"/>
                <a:gd name="T36" fmla="*/ 1371 w 11200"/>
                <a:gd name="T37" fmla="*/ 2524 h 11200"/>
                <a:gd name="T38" fmla="*/ 2017 w 11200"/>
                <a:gd name="T39" fmla="*/ 3428 h 11200"/>
                <a:gd name="T40" fmla="*/ 1531 w 11200"/>
                <a:gd name="T41" fmla="*/ 4597 h 11200"/>
                <a:gd name="T42" fmla="*/ 409 w 11200"/>
                <a:gd name="T43" fmla="*/ 4785 h 11200"/>
                <a:gd name="T44" fmla="*/ 0 w 11200"/>
                <a:gd name="T45" fmla="*/ 5268 h 11200"/>
                <a:gd name="T46" fmla="*/ 0 w 11200"/>
                <a:gd name="T47" fmla="*/ 5932 h 11200"/>
                <a:gd name="T48" fmla="*/ 409 w 11200"/>
                <a:gd name="T49" fmla="*/ 6416 h 11200"/>
                <a:gd name="T50" fmla="*/ 1531 w 11200"/>
                <a:gd name="T51" fmla="*/ 6603 h 11200"/>
                <a:gd name="T52" fmla="*/ 1903 w 11200"/>
                <a:gd name="T53" fmla="*/ 7580 h 11200"/>
                <a:gd name="T54" fmla="*/ 1196 w 11200"/>
                <a:gd name="T55" fmla="*/ 8456 h 11200"/>
                <a:gd name="T56" fmla="*/ 1211 w 11200"/>
                <a:gd name="T57" fmla="*/ 9089 h 11200"/>
                <a:gd name="T58" fmla="*/ 1652 w 11200"/>
                <a:gd name="T59" fmla="*/ 9585 h 11200"/>
                <a:gd name="T60" fmla="*/ 2279 w 11200"/>
                <a:gd name="T61" fmla="*/ 9675 h 11200"/>
                <a:gd name="T62" fmla="*/ 3242 w 11200"/>
                <a:gd name="T63" fmla="*/ 9070 h 11200"/>
                <a:gd name="T64" fmla="*/ 4604 w 11200"/>
                <a:gd name="T65" fmla="*/ 9675 h 11200"/>
                <a:gd name="T66" fmla="*/ 4791 w 11200"/>
                <a:gd name="T67" fmla="*/ 10791 h 11200"/>
                <a:gd name="T68" fmla="*/ 5273 w 11200"/>
                <a:gd name="T69" fmla="*/ 11200 h 11200"/>
                <a:gd name="T70" fmla="*/ 5938 w 11200"/>
                <a:gd name="T71" fmla="*/ 11200 h 11200"/>
                <a:gd name="T72" fmla="*/ 6422 w 11200"/>
                <a:gd name="T73" fmla="*/ 10791 h 11200"/>
                <a:gd name="T74" fmla="*/ 6608 w 11200"/>
                <a:gd name="T75" fmla="*/ 9675 h 11200"/>
                <a:gd name="T76" fmla="*/ 7772 w 11200"/>
                <a:gd name="T77" fmla="*/ 9194 h 11200"/>
                <a:gd name="T78" fmla="*/ 8712 w 11200"/>
                <a:gd name="T79" fmla="*/ 9865 h 11200"/>
                <a:gd name="T80" fmla="*/ 9343 w 11200"/>
                <a:gd name="T81" fmla="*/ 9813 h 11200"/>
                <a:gd name="T82" fmla="*/ 9813 w 11200"/>
                <a:gd name="T83" fmla="*/ 9343 h 11200"/>
                <a:gd name="T84" fmla="*/ 9864 w 11200"/>
                <a:gd name="T85" fmla="*/ 8712 h 11200"/>
                <a:gd name="T86" fmla="*/ 9195 w 11200"/>
                <a:gd name="T87" fmla="*/ 7774 h 11200"/>
                <a:gd name="T88" fmla="*/ 9681 w 11200"/>
                <a:gd name="T89" fmla="*/ 6601 h 11200"/>
                <a:gd name="T90" fmla="*/ 10791 w 11200"/>
                <a:gd name="T91" fmla="*/ 6416 h 11200"/>
                <a:gd name="T92" fmla="*/ 11200 w 11200"/>
                <a:gd name="T93" fmla="*/ 5932 h 11200"/>
                <a:gd name="T94" fmla="*/ 11200 w 11200"/>
                <a:gd name="T95" fmla="*/ 5268 h 11200"/>
                <a:gd name="T96" fmla="*/ 10791 w 11200"/>
                <a:gd name="T97" fmla="*/ 4785 h 11200"/>
                <a:gd name="T98" fmla="*/ 5618 w 11200"/>
                <a:gd name="T99" fmla="*/ 7700 h 11200"/>
                <a:gd name="T100" fmla="*/ 3518 w 11200"/>
                <a:gd name="T101" fmla="*/ 5600 h 11200"/>
                <a:gd name="T102" fmla="*/ 5618 w 11200"/>
                <a:gd name="T103" fmla="*/ 3500 h 11200"/>
                <a:gd name="T104" fmla="*/ 7718 w 11200"/>
                <a:gd name="T105" fmla="*/ 5600 h 11200"/>
                <a:gd name="T106" fmla="*/ 5618 w 11200"/>
                <a:gd name="T107" fmla="*/ 7700 h 1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200" h="11200">
                  <a:moveTo>
                    <a:pt x="10791" y="4785"/>
                  </a:moveTo>
                  <a:lnTo>
                    <a:pt x="9681" y="4600"/>
                  </a:lnTo>
                  <a:cubicBezTo>
                    <a:pt x="9600" y="4270"/>
                    <a:pt x="9483" y="3955"/>
                    <a:pt x="9330" y="3661"/>
                  </a:cubicBezTo>
                  <a:lnTo>
                    <a:pt x="10040" y="2780"/>
                  </a:lnTo>
                  <a:cubicBezTo>
                    <a:pt x="10191" y="2594"/>
                    <a:pt x="10184" y="2326"/>
                    <a:pt x="10025" y="2147"/>
                  </a:cubicBezTo>
                  <a:lnTo>
                    <a:pt x="9584" y="1650"/>
                  </a:lnTo>
                  <a:cubicBezTo>
                    <a:pt x="9424" y="1471"/>
                    <a:pt x="9158" y="1433"/>
                    <a:pt x="8956" y="1560"/>
                  </a:cubicBezTo>
                  <a:lnTo>
                    <a:pt x="8007" y="2157"/>
                  </a:lnTo>
                  <a:cubicBezTo>
                    <a:pt x="7590" y="1865"/>
                    <a:pt x="7117" y="1650"/>
                    <a:pt x="6607" y="1525"/>
                  </a:cubicBezTo>
                  <a:lnTo>
                    <a:pt x="6422" y="410"/>
                  </a:lnTo>
                  <a:cubicBezTo>
                    <a:pt x="6383" y="173"/>
                    <a:pt x="6178" y="0"/>
                    <a:pt x="5938" y="0"/>
                  </a:cubicBezTo>
                  <a:lnTo>
                    <a:pt x="5273" y="0"/>
                  </a:lnTo>
                  <a:cubicBezTo>
                    <a:pt x="5034" y="0"/>
                    <a:pt x="4829" y="173"/>
                    <a:pt x="4791" y="410"/>
                  </a:cubicBezTo>
                  <a:lnTo>
                    <a:pt x="4604" y="1525"/>
                  </a:lnTo>
                  <a:cubicBezTo>
                    <a:pt x="4183" y="1629"/>
                    <a:pt x="3787" y="1795"/>
                    <a:pt x="3426" y="2015"/>
                  </a:cubicBezTo>
                  <a:lnTo>
                    <a:pt x="2524" y="1371"/>
                  </a:lnTo>
                  <a:cubicBezTo>
                    <a:pt x="2330" y="1232"/>
                    <a:pt x="2063" y="1254"/>
                    <a:pt x="1893" y="1423"/>
                  </a:cubicBezTo>
                  <a:lnTo>
                    <a:pt x="1423" y="1893"/>
                  </a:lnTo>
                  <a:cubicBezTo>
                    <a:pt x="1254" y="2063"/>
                    <a:pt x="1232" y="2330"/>
                    <a:pt x="1371" y="2524"/>
                  </a:cubicBezTo>
                  <a:lnTo>
                    <a:pt x="2017" y="3428"/>
                  </a:lnTo>
                  <a:cubicBezTo>
                    <a:pt x="1799" y="3786"/>
                    <a:pt x="1634" y="4179"/>
                    <a:pt x="1531" y="4597"/>
                  </a:cubicBezTo>
                  <a:lnTo>
                    <a:pt x="409" y="4785"/>
                  </a:lnTo>
                  <a:cubicBezTo>
                    <a:pt x="174" y="4824"/>
                    <a:pt x="0" y="5028"/>
                    <a:pt x="0" y="5268"/>
                  </a:cubicBezTo>
                  <a:lnTo>
                    <a:pt x="0" y="5932"/>
                  </a:lnTo>
                  <a:cubicBezTo>
                    <a:pt x="0" y="6172"/>
                    <a:pt x="174" y="6377"/>
                    <a:pt x="409" y="6416"/>
                  </a:cubicBezTo>
                  <a:lnTo>
                    <a:pt x="1531" y="6603"/>
                  </a:lnTo>
                  <a:cubicBezTo>
                    <a:pt x="1616" y="6947"/>
                    <a:pt x="1739" y="7275"/>
                    <a:pt x="1903" y="7580"/>
                  </a:cubicBezTo>
                  <a:lnTo>
                    <a:pt x="1196" y="8456"/>
                  </a:lnTo>
                  <a:cubicBezTo>
                    <a:pt x="1045" y="8641"/>
                    <a:pt x="1051" y="8909"/>
                    <a:pt x="1211" y="9089"/>
                  </a:cubicBezTo>
                  <a:lnTo>
                    <a:pt x="1652" y="9585"/>
                  </a:lnTo>
                  <a:cubicBezTo>
                    <a:pt x="1812" y="9765"/>
                    <a:pt x="2077" y="9803"/>
                    <a:pt x="2279" y="9675"/>
                  </a:cubicBezTo>
                  <a:lnTo>
                    <a:pt x="3242" y="9070"/>
                  </a:lnTo>
                  <a:cubicBezTo>
                    <a:pt x="3649" y="9349"/>
                    <a:pt x="4110" y="9554"/>
                    <a:pt x="4604" y="9675"/>
                  </a:cubicBezTo>
                  <a:lnTo>
                    <a:pt x="4791" y="10791"/>
                  </a:lnTo>
                  <a:cubicBezTo>
                    <a:pt x="4829" y="11027"/>
                    <a:pt x="5034" y="11200"/>
                    <a:pt x="5273" y="11200"/>
                  </a:cubicBezTo>
                  <a:lnTo>
                    <a:pt x="5938" y="11200"/>
                  </a:lnTo>
                  <a:cubicBezTo>
                    <a:pt x="6178" y="11200"/>
                    <a:pt x="6383" y="11027"/>
                    <a:pt x="6422" y="10791"/>
                  </a:cubicBezTo>
                  <a:lnTo>
                    <a:pt x="6608" y="9675"/>
                  </a:lnTo>
                  <a:cubicBezTo>
                    <a:pt x="7024" y="9573"/>
                    <a:pt x="7414" y="9409"/>
                    <a:pt x="7772" y="9194"/>
                  </a:cubicBezTo>
                  <a:lnTo>
                    <a:pt x="8712" y="9865"/>
                  </a:lnTo>
                  <a:cubicBezTo>
                    <a:pt x="8906" y="10005"/>
                    <a:pt x="9173" y="9983"/>
                    <a:pt x="9343" y="9813"/>
                  </a:cubicBezTo>
                  <a:lnTo>
                    <a:pt x="9813" y="9343"/>
                  </a:lnTo>
                  <a:cubicBezTo>
                    <a:pt x="9982" y="9174"/>
                    <a:pt x="10005" y="8907"/>
                    <a:pt x="9864" y="8712"/>
                  </a:cubicBezTo>
                  <a:lnTo>
                    <a:pt x="9195" y="7774"/>
                  </a:lnTo>
                  <a:cubicBezTo>
                    <a:pt x="9413" y="7414"/>
                    <a:pt x="9579" y="7021"/>
                    <a:pt x="9681" y="6601"/>
                  </a:cubicBezTo>
                  <a:lnTo>
                    <a:pt x="10791" y="6416"/>
                  </a:lnTo>
                  <a:cubicBezTo>
                    <a:pt x="11027" y="6377"/>
                    <a:pt x="11200" y="6172"/>
                    <a:pt x="11200" y="5932"/>
                  </a:cubicBezTo>
                  <a:lnTo>
                    <a:pt x="11200" y="5268"/>
                  </a:lnTo>
                  <a:cubicBezTo>
                    <a:pt x="11200" y="5028"/>
                    <a:pt x="11027" y="4824"/>
                    <a:pt x="10791" y="4785"/>
                  </a:cubicBezTo>
                  <a:close/>
                  <a:moveTo>
                    <a:pt x="5618" y="7700"/>
                  </a:moveTo>
                  <a:cubicBezTo>
                    <a:pt x="4458" y="7700"/>
                    <a:pt x="3518" y="6760"/>
                    <a:pt x="3518" y="5600"/>
                  </a:cubicBezTo>
                  <a:cubicBezTo>
                    <a:pt x="3518" y="4441"/>
                    <a:pt x="4458" y="3500"/>
                    <a:pt x="5618" y="3500"/>
                  </a:cubicBezTo>
                  <a:cubicBezTo>
                    <a:pt x="6777" y="3500"/>
                    <a:pt x="7718" y="4441"/>
                    <a:pt x="7718" y="5600"/>
                  </a:cubicBezTo>
                  <a:cubicBezTo>
                    <a:pt x="7718" y="6760"/>
                    <a:pt x="6777" y="7700"/>
                    <a:pt x="5618" y="7700"/>
                  </a:cubicBezTo>
                  <a:close/>
                </a:path>
              </a:pathLst>
            </a:custGeom>
            <a:solidFill>
              <a:srgbClr val="0070C0"/>
            </a:solidFill>
            <a:ln w="0">
              <a:solidFill>
                <a:srgbClr val="0070C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4345997" y="4352433"/>
            <a:ext cx="420624" cy="420624"/>
            <a:chOff x="2945700" y="4484559"/>
            <a:chExt cx="420624" cy="420624"/>
          </a:xfrm>
        </p:grpSpPr>
        <p:sp>
          <p:nvSpPr>
            <p:cNvPr id="110" name="Rectangle 109"/>
            <p:cNvSpPr/>
            <p:nvPr/>
          </p:nvSpPr>
          <p:spPr>
            <a:xfrm>
              <a:off x="2945700" y="448455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3018693" y="4540380"/>
              <a:ext cx="274638" cy="296862"/>
              <a:chOff x="4724400" y="4468813"/>
              <a:chExt cx="274638" cy="296862"/>
            </a:xfrm>
          </p:grpSpPr>
          <p:sp>
            <p:nvSpPr>
              <p:cNvPr id="44" name="Freeform 13"/>
              <p:cNvSpPr>
                <a:spLocks/>
              </p:cNvSpPr>
              <p:nvPr/>
            </p:nvSpPr>
            <p:spPr bwMode="auto">
              <a:xfrm>
                <a:off x="4724400" y="4468813"/>
                <a:ext cx="263525" cy="155575"/>
              </a:xfrm>
              <a:custGeom>
                <a:avLst/>
                <a:gdLst>
                  <a:gd name="T0" fmla="*/ 97 w 346"/>
                  <a:gd name="T1" fmla="*/ 112 h 205"/>
                  <a:gd name="T2" fmla="*/ 245 w 346"/>
                  <a:gd name="T3" fmla="*/ 95 h 205"/>
                  <a:gd name="T4" fmla="*/ 211 w 346"/>
                  <a:gd name="T5" fmla="*/ 128 h 205"/>
                  <a:gd name="T6" fmla="*/ 220 w 346"/>
                  <a:gd name="T7" fmla="*/ 152 h 205"/>
                  <a:gd name="T8" fmla="*/ 305 w 346"/>
                  <a:gd name="T9" fmla="*/ 152 h 205"/>
                  <a:gd name="T10" fmla="*/ 313 w 346"/>
                  <a:gd name="T11" fmla="*/ 152 h 205"/>
                  <a:gd name="T12" fmla="*/ 321 w 346"/>
                  <a:gd name="T13" fmla="*/ 152 h 205"/>
                  <a:gd name="T14" fmla="*/ 338 w 346"/>
                  <a:gd name="T15" fmla="*/ 152 h 205"/>
                  <a:gd name="T16" fmla="*/ 346 w 346"/>
                  <a:gd name="T17" fmla="*/ 144 h 205"/>
                  <a:gd name="T18" fmla="*/ 346 w 346"/>
                  <a:gd name="T19" fmla="*/ 27 h 205"/>
                  <a:gd name="T20" fmla="*/ 323 w 346"/>
                  <a:gd name="T21" fmla="*/ 18 h 205"/>
                  <a:gd name="T22" fmla="*/ 289 w 346"/>
                  <a:gd name="T23" fmla="*/ 52 h 205"/>
                  <a:gd name="T24" fmla="*/ 54 w 346"/>
                  <a:gd name="T25" fmla="*/ 70 h 205"/>
                  <a:gd name="T26" fmla="*/ 2 w 346"/>
                  <a:gd name="T27" fmla="*/ 205 h 205"/>
                  <a:gd name="T28" fmla="*/ 62 w 346"/>
                  <a:gd name="T29" fmla="*/ 205 h 205"/>
                  <a:gd name="T30" fmla="*/ 97 w 346"/>
                  <a:gd name="T31" fmla="*/ 112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46" h="205">
                    <a:moveTo>
                      <a:pt x="97" y="112"/>
                    </a:moveTo>
                    <a:cubicBezTo>
                      <a:pt x="137" y="72"/>
                      <a:pt x="199" y="66"/>
                      <a:pt x="245" y="95"/>
                    </a:cubicBezTo>
                    <a:cubicBezTo>
                      <a:pt x="229" y="110"/>
                      <a:pt x="211" y="128"/>
                      <a:pt x="211" y="128"/>
                    </a:cubicBezTo>
                    <a:cubicBezTo>
                      <a:pt x="199" y="144"/>
                      <a:pt x="213" y="153"/>
                      <a:pt x="220" y="152"/>
                    </a:cubicBezTo>
                    <a:lnTo>
                      <a:pt x="305" y="152"/>
                    </a:lnTo>
                    <a:cubicBezTo>
                      <a:pt x="309" y="152"/>
                      <a:pt x="313" y="152"/>
                      <a:pt x="313" y="152"/>
                    </a:cubicBezTo>
                    <a:lnTo>
                      <a:pt x="321" y="152"/>
                    </a:lnTo>
                    <a:lnTo>
                      <a:pt x="338" y="152"/>
                    </a:lnTo>
                    <a:cubicBezTo>
                      <a:pt x="342" y="152"/>
                      <a:pt x="346" y="149"/>
                      <a:pt x="346" y="144"/>
                    </a:cubicBezTo>
                    <a:lnTo>
                      <a:pt x="346" y="27"/>
                    </a:lnTo>
                    <a:cubicBezTo>
                      <a:pt x="346" y="17"/>
                      <a:pt x="335" y="6"/>
                      <a:pt x="323" y="18"/>
                    </a:cubicBezTo>
                    <a:cubicBezTo>
                      <a:pt x="323" y="18"/>
                      <a:pt x="302" y="38"/>
                      <a:pt x="289" y="52"/>
                    </a:cubicBezTo>
                    <a:cubicBezTo>
                      <a:pt x="218" y="0"/>
                      <a:pt x="118" y="6"/>
                      <a:pt x="54" y="70"/>
                    </a:cubicBezTo>
                    <a:cubicBezTo>
                      <a:pt x="17" y="107"/>
                      <a:pt x="0" y="156"/>
                      <a:pt x="2" y="205"/>
                    </a:cubicBezTo>
                    <a:lnTo>
                      <a:pt x="62" y="205"/>
                    </a:lnTo>
                    <a:cubicBezTo>
                      <a:pt x="60" y="172"/>
                      <a:pt x="72" y="138"/>
                      <a:pt x="97" y="112"/>
                    </a:cubicBezTo>
                    <a:close/>
                  </a:path>
                </a:pathLst>
              </a:custGeom>
              <a:solidFill>
                <a:srgbClr val="0070C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47" name="Freeform 14"/>
              <p:cNvSpPr>
                <a:spLocks/>
              </p:cNvSpPr>
              <p:nvPr/>
            </p:nvSpPr>
            <p:spPr bwMode="auto">
              <a:xfrm>
                <a:off x="4735513" y="4608513"/>
                <a:ext cx="263525" cy="157162"/>
              </a:xfrm>
              <a:custGeom>
                <a:avLst/>
                <a:gdLst>
                  <a:gd name="T0" fmla="*/ 284 w 346"/>
                  <a:gd name="T1" fmla="*/ 0 h 205"/>
                  <a:gd name="T2" fmla="*/ 249 w 346"/>
                  <a:gd name="T3" fmla="*/ 93 h 205"/>
                  <a:gd name="T4" fmla="*/ 101 w 346"/>
                  <a:gd name="T5" fmla="*/ 110 h 205"/>
                  <a:gd name="T6" fmla="*/ 135 w 346"/>
                  <a:gd name="T7" fmla="*/ 77 h 205"/>
                  <a:gd name="T8" fmla="*/ 126 w 346"/>
                  <a:gd name="T9" fmla="*/ 53 h 205"/>
                  <a:gd name="T10" fmla="*/ 41 w 346"/>
                  <a:gd name="T11" fmla="*/ 53 h 205"/>
                  <a:gd name="T12" fmla="*/ 33 w 346"/>
                  <a:gd name="T13" fmla="*/ 53 h 205"/>
                  <a:gd name="T14" fmla="*/ 25 w 346"/>
                  <a:gd name="T15" fmla="*/ 53 h 205"/>
                  <a:gd name="T16" fmla="*/ 8 w 346"/>
                  <a:gd name="T17" fmla="*/ 53 h 205"/>
                  <a:gd name="T18" fmla="*/ 0 w 346"/>
                  <a:gd name="T19" fmla="*/ 61 h 205"/>
                  <a:gd name="T20" fmla="*/ 0 w 346"/>
                  <a:gd name="T21" fmla="*/ 178 h 205"/>
                  <a:gd name="T22" fmla="*/ 23 w 346"/>
                  <a:gd name="T23" fmla="*/ 187 h 205"/>
                  <a:gd name="T24" fmla="*/ 57 w 346"/>
                  <a:gd name="T25" fmla="*/ 154 h 205"/>
                  <a:gd name="T26" fmla="*/ 292 w 346"/>
                  <a:gd name="T27" fmla="*/ 135 h 205"/>
                  <a:gd name="T28" fmla="*/ 344 w 346"/>
                  <a:gd name="T29" fmla="*/ 0 h 205"/>
                  <a:gd name="T30" fmla="*/ 284 w 346"/>
                  <a:gd name="T31" fmla="*/ 0 h 205"/>
                  <a:gd name="T32" fmla="*/ 284 w 346"/>
                  <a:gd name="T33" fmla="*/ 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46" h="205">
                    <a:moveTo>
                      <a:pt x="284" y="0"/>
                    </a:moveTo>
                    <a:cubicBezTo>
                      <a:pt x="286" y="33"/>
                      <a:pt x="275" y="67"/>
                      <a:pt x="249" y="93"/>
                    </a:cubicBezTo>
                    <a:cubicBezTo>
                      <a:pt x="209" y="133"/>
                      <a:pt x="147" y="139"/>
                      <a:pt x="101" y="110"/>
                    </a:cubicBezTo>
                    <a:cubicBezTo>
                      <a:pt x="117" y="95"/>
                      <a:pt x="135" y="77"/>
                      <a:pt x="135" y="77"/>
                    </a:cubicBezTo>
                    <a:cubicBezTo>
                      <a:pt x="148" y="61"/>
                      <a:pt x="133" y="53"/>
                      <a:pt x="126" y="53"/>
                    </a:cubicBezTo>
                    <a:lnTo>
                      <a:pt x="41" y="53"/>
                    </a:lnTo>
                    <a:cubicBezTo>
                      <a:pt x="37" y="53"/>
                      <a:pt x="33" y="53"/>
                      <a:pt x="33" y="53"/>
                    </a:cubicBezTo>
                    <a:lnTo>
                      <a:pt x="25" y="53"/>
                    </a:lnTo>
                    <a:lnTo>
                      <a:pt x="8" y="53"/>
                    </a:lnTo>
                    <a:cubicBezTo>
                      <a:pt x="4" y="53"/>
                      <a:pt x="0" y="56"/>
                      <a:pt x="0" y="61"/>
                    </a:cubicBezTo>
                    <a:lnTo>
                      <a:pt x="0" y="178"/>
                    </a:lnTo>
                    <a:cubicBezTo>
                      <a:pt x="0" y="188"/>
                      <a:pt x="11" y="199"/>
                      <a:pt x="23" y="187"/>
                    </a:cubicBezTo>
                    <a:cubicBezTo>
                      <a:pt x="23" y="187"/>
                      <a:pt x="44" y="167"/>
                      <a:pt x="57" y="154"/>
                    </a:cubicBezTo>
                    <a:cubicBezTo>
                      <a:pt x="128" y="205"/>
                      <a:pt x="228" y="199"/>
                      <a:pt x="292" y="135"/>
                    </a:cubicBezTo>
                    <a:cubicBezTo>
                      <a:pt x="329" y="98"/>
                      <a:pt x="346" y="49"/>
                      <a:pt x="344" y="0"/>
                    </a:cubicBezTo>
                    <a:lnTo>
                      <a:pt x="284" y="0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0070C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</p:grpSp>
      </p:grpSp>
      <p:grpSp>
        <p:nvGrpSpPr>
          <p:cNvPr id="118" name="Group 117"/>
          <p:cNvGrpSpPr/>
          <p:nvPr/>
        </p:nvGrpSpPr>
        <p:grpSpPr>
          <a:xfrm>
            <a:off x="2466241" y="4352433"/>
            <a:ext cx="420624" cy="420624"/>
            <a:chOff x="1065944" y="4484559"/>
            <a:chExt cx="420624" cy="420624"/>
          </a:xfrm>
        </p:grpSpPr>
        <p:sp>
          <p:nvSpPr>
            <p:cNvPr id="109" name="Rectangle 108"/>
            <p:cNvSpPr/>
            <p:nvPr/>
          </p:nvSpPr>
          <p:spPr>
            <a:xfrm>
              <a:off x="1065944" y="448455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reeform 19"/>
            <p:cNvSpPr>
              <a:spLocks noEditPoints="1"/>
            </p:cNvSpPr>
            <p:nvPr/>
          </p:nvSpPr>
          <p:spPr bwMode="auto">
            <a:xfrm>
              <a:off x="1114903" y="4533518"/>
              <a:ext cx="322707" cy="322707"/>
            </a:xfrm>
            <a:custGeom>
              <a:avLst/>
              <a:gdLst>
                <a:gd name="T0" fmla="*/ 175 w 350"/>
                <a:gd name="T1" fmla="*/ 0 h 350"/>
                <a:gd name="T2" fmla="*/ 0 w 350"/>
                <a:gd name="T3" fmla="*/ 175 h 350"/>
                <a:gd name="T4" fmla="*/ 175 w 350"/>
                <a:gd name="T5" fmla="*/ 350 h 350"/>
                <a:gd name="T6" fmla="*/ 350 w 350"/>
                <a:gd name="T7" fmla="*/ 175 h 350"/>
                <a:gd name="T8" fmla="*/ 175 w 350"/>
                <a:gd name="T9" fmla="*/ 0 h 350"/>
                <a:gd name="T10" fmla="*/ 250 w 350"/>
                <a:gd name="T11" fmla="*/ 222 h 350"/>
                <a:gd name="T12" fmla="*/ 222 w 350"/>
                <a:gd name="T13" fmla="*/ 250 h 350"/>
                <a:gd name="T14" fmla="*/ 175 w 350"/>
                <a:gd name="T15" fmla="*/ 203 h 350"/>
                <a:gd name="T16" fmla="*/ 127 w 350"/>
                <a:gd name="T17" fmla="*/ 250 h 350"/>
                <a:gd name="T18" fmla="*/ 100 w 350"/>
                <a:gd name="T19" fmla="*/ 222 h 350"/>
                <a:gd name="T20" fmla="*/ 147 w 350"/>
                <a:gd name="T21" fmla="*/ 175 h 350"/>
                <a:gd name="T22" fmla="*/ 100 w 350"/>
                <a:gd name="T23" fmla="*/ 128 h 350"/>
                <a:gd name="T24" fmla="*/ 127 w 350"/>
                <a:gd name="T25" fmla="*/ 100 h 350"/>
                <a:gd name="T26" fmla="*/ 175 w 350"/>
                <a:gd name="T27" fmla="*/ 147 h 350"/>
                <a:gd name="T28" fmla="*/ 222 w 350"/>
                <a:gd name="T29" fmla="*/ 100 h 350"/>
                <a:gd name="T30" fmla="*/ 250 w 350"/>
                <a:gd name="T31" fmla="*/ 128 h 350"/>
                <a:gd name="T32" fmla="*/ 203 w 350"/>
                <a:gd name="T33" fmla="*/ 175 h 350"/>
                <a:gd name="T34" fmla="*/ 250 w 350"/>
                <a:gd name="T35" fmla="*/ 222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0" h="350">
                  <a:moveTo>
                    <a:pt x="175" y="0"/>
                  </a:moveTo>
                  <a:cubicBezTo>
                    <a:pt x="78" y="0"/>
                    <a:pt x="0" y="78"/>
                    <a:pt x="0" y="175"/>
                  </a:cubicBezTo>
                  <a:cubicBezTo>
                    <a:pt x="0" y="271"/>
                    <a:pt x="78" y="350"/>
                    <a:pt x="175" y="350"/>
                  </a:cubicBezTo>
                  <a:cubicBezTo>
                    <a:pt x="271" y="350"/>
                    <a:pt x="350" y="271"/>
                    <a:pt x="350" y="175"/>
                  </a:cubicBezTo>
                  <a:cubicBezTo>
                    <a:pt x="350" y="78"/>
                    <a:pt x="271" y="0"/>
                    <a:pt x="175" y="0"/>
                  </a:cubicBezTo>
                  <a:close/>
                  <a:moveTo>
                    <a:pt x="250" y="222"/>
                  </a:moveTo>
                  <a:lnTo>
                    <a:pt x="222" y="250"/>
                  </a:lnTo>
                  <a:cubicBezTo>
                    <a:pt x="222" y="250"/>
                    <a:pt x="178" y="203"/>
                    <a:pt x="175" y="203"/>
                  </a:cubicBezTo>
                  <a:cubicBezTo>
                    <a:pt x="172" y="203"/>
                    <a:pt x="127" y="250"/>
                    <a:pt x="127" y="250"/>
                  </a:cubicBezTo>
                  <a:lnTo>
                    <a:pt x="100" y="222"/>
                  </a:lnTo>
                  <a:cubicBezTo>
                    <a:pt x="100" y="222"/>
                    <a:pt x="147" y="179"/>
                    <a:pt x="147" y="175"/>
                  </a:cubicBezTo>
                  <a:cubicBezTo>
                    <a:pt x="147" y="171"/>
                    <a:pt x="100" y="128"/>
                    <a:pt x="100" y="128"/>
                  </a:cubicBezTo>
                  <a:lnTo>
                    <a:pt x="127" y="100"/>
                  </a:lnTo>
                  <a:cubicBezTo>
                    <a:pt x="127" y="100"/>
                    <a:pt x="172" y="147"/>
                    <a:pt x="175" y="147"/>
                  </a:cubicBezTo>
                  <a:cubicBezTo>
                    <a:pt x="178" y="147"/>
                    <a:pt x="222" y="100"/>
                    <a:pt x="222" y="100"/>
                  </a:cubicBezTo>
                  <a:lnTo>
                    <a:pt x="250" y="128"/>
                  </a:lnTo>
                  <a:cubicBezTo>
                    <a:pt x="250" y="128"/>
                    <a:pt x="203" y="172"/>
                    <a:pt x="203" y="175"/>
                  </a:cubicBezTo>
                  <a:cubicBezTo>
                    <a:pt x="203" y="178"/>
                    <a:pt x="250" y="222"/>
                    <a:pt x="250" y="222"/>
                  </a:cubicBezTo>
                  <a:close/>
                </a:path>
              </a:pathLst>
            </a:custGeom>
            <a:solidFill>
              <a:srgbClr val="0070C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</p:grpSp>
      <p:sp>
        <p:nvSpPr>
          <p:cNvPr id="124" name="[TextBox 40]"/>
          <p:cNvSpPr txBox="1"/>
          <p:nvPr/>
        </p:nvSpPr>
        <p:spPr>
          <a:xfrm>
            <a:off x="2201269" y="4804381"/>
            <a:ext cx="681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remove</a:t>
            </a:r>
          </a:p>
        </p:txBody>
      </p:sp>
      <p:sp>
        <p:nvSpPr>
          <p:cNvPr id="125" name="[TextBox 40]"/>
          <p:cNvSpPr txBox="1"/>
          <p:nvPr/>
        </p:nvSpPr>
        <p:spPr>
          <a:xfrm>
            <a:off x="3287719" y="4825976"/>
            <a:ext cx="681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settings</a:t>
            </a:r>
          </a:p>
        </p:txBody>
      </p:sp>
      <p:sp>
        <p:nvSpPr>
          <p:cNvPr id="126" name="[TextBox 40]"/>
          <p:cNvSpPr txBox="1"/>
          <p:nvPr/>
        </p:nvSpPr>
        <p:spPr>
          <a:xfrm>
            <a:off x="4302626" y="4834881"/>
            <a:ext cx="681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sync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09922" y="1231726"/>
            <a:ext cx="838200" cy="838200"/>
            <a:chOff x="1009922" y="1231726"/>
            <a:chExt cx="838200" cy="838200"/>
          </a:xfrm>
        </p:grpSpPr>
        <p:grpSp>
          <p:nvGrpSpPr>
            <p:cNvPr id="73" name="Group 72"/>
            <p:cNvGrpSpPr/>
            <p:nvPr/>
          </p:nvGrpSpPr>
          <p:grpSpPr>
            <a:xfrm>
              <a:off x="1009922" y="1231726"/>
              <a:ext cx="838200" cy="838200"/>
              <a:chOff x="375266" y="5397326"/>
              <a:chExt cx="838200" cy="8382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375266" y="53973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5" name="Rectangle 4"/>
              <p:cNvSpPr/>
              <p:nvPr/>
            </p:nvSpPr>
            <p:spPr>
              <a:xfrm rot="16200000">
                <a:off x="444221" y="54705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8" name="Rectangle 77"/>
            <p:cNvSpPr/>
            <p:nvPr/>
          </p:nvSpPr>
          <p:spPr>
            <a:xfrm>
              <a:off x="1206938" y="1424861"/>
              <a:ext cx="225360" cy="120669"/>
            </a:xfrm>
            <a:prstGeom prst="rect">
              <a:avLst/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rgbClr val="F79646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286892" y="1490638"/>
              <a:ext cx="287072" cy="2276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rgbClr val="F79646"/>
                  </a:solidFill>
                  <a:latin typeface="Gill Sans Ultra Bold" panose="020B0A02020104020203" pitchFamily="34" charset="0"/>
                </a:rPr>
                <a:t>a</a:t>
              </a:r>
              <a:endParaRPr lang="en-SG" sz="6000" dirty="0">
                <a:solidFill>
                  <a:srgbClr val="F79646"/>
                </a:solidFill>
                <a:latin typeface="Gill Sans Ultra Bold" panose="020B0A020201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3451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Lab</a:t>
            </a:r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970623" y="2069926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Images Lab</a:t>
            </a:r>
            <a:endParaRPr lang="en-SG" sz="8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02575" y="1231726"/>
            <a:ext cx="838200" cy="838200"/>
            <a:chOff x="1002575" y="1231726"/>
            <a:chExt cx="838200" cy="838200"/>
          </a:xfrm>
        </p:grpSpPr>
        <p:sp>
          <p:nvSpPr>
            <p:cNvPr id="10" name="Freeform 9"/>
            <p:cNvSpPr/>
            <p:nvPr/>
          </p:nvSpPr>
          <p:spPr>
            <a:xfrm>
              <a:off x="1245189" y="1561617"/>
              <a:ext cx="517497" cy="429107"/>
            </a:xfrm>
            <a:custGeom>
              <a:avLst/>
              <a:gdLst>
                <a:gd name="connsiteX0" fmla="*/ 285750 w 292100"/>
                <a:gd name="connsiteY0" fmla="*/ 0 h 330200"/>
                <a:gd name="connsiteX1" fmla="*/ 177800 w 292100"/>
                <a:gd name="connsiteY1" fmla="*/ 111125 h 330200"/>
                <a:gd name="connsiteX2" fmla="*/ 0 w 292100"/>
                <a:gd name="connsiteY2" fmla="*/ 165100 h 330200"/>
                <a:gd name="connsiteX3" fmla="*/ 12700 w 292100"/>
                <a:gd name="connsiteY3" fmla="*/ 330200 h 330200"/>
                <a:gd name="connsiteX4" fmla="*/ 292100 w 292100"/>
                <a:gd name="connsiteY4" fmla="*/ 330200 h 330200"/>
                <a:gd name="connsiteX5" fmla="*/ 285750 w 292100"/>
                <a:gd name="connsiteY5" fmla="*/ 0 h 330200"/>
                <a:gd name="connsiteX0" fmla="*/ 285750 w 292100"/>
                <a:gd name="connsiteY0" fmla="*/ 6846 h 337046"/>
                <a:gd name="connsiteX1" fmla="*/ 177800 w 292100"/>
                <a:gd name="connsiteY1" fmla="*/ 117971 h 337046"/>
                <a:gd name="connsiteX2" fmla="*/ 0 w 292100"/>
                <a:gd name="connsiteY2" fmla="*/ 171946 h 337046"/>
                <a:gd name="connsiteX3" fmla="*/ 12700 w 292100"/>
                <a:gd name="connsiteY3" fmla="*/ 337046 h 337046"/>
                <a:gd name="connsiteX4" fmla="*/ 292100 w 292100"/>
                <a:gd name="connsiteY4" fmla="*/ 337046 h 337046"/>
                <a:gd name="connsiteX5" fmla="*/ 285750 w 292100"/>
                <a:gd name="connsiteY5" fmla="*/ 6846 h 337046"/>
                <a:gd name="connsiteX0" fmla="*/ 285750 w 292100"/>
                <a:gd name="connsiteY0" fmla="*/ 7451 h 337651"/>
                <a:gd name="connsiteX1" fmla="*/ 177800 w 292100"/>
                <a:gd name="connsiteY1" fmla="*/ 118576 h 337651"/>
                <a:gd name="connsiteX2" fmla="*/ 0 w 292100"/>
                <a:gd name="connsiteY2" fmla="*/ 172551 h 337651"/>
                <a:gd name="connsiteX3" fmla="*/ 12700 w 292100"/>
                <a:gd name="connsiteY3" fmla="*/ 337651 h 337651"/>
                <a:gd name="connsiteX4" fmla="*/ 292100 w 292100"/>
                <a:gd name="connsiteY4" fmla="*/ 337651 h 337651"/>
                <a:gd name="connsiteX5" fmla="*/ 285750 w 292100"/>
                <a:gd name="connsiteY5" fmla="*/ 7451 h 337651"/>
                <a:gd name="connsiteX0" fmla="*/ 307975 w 308535"/>
                <a:gd name="connsiteY0" fmla="*/ 6176 h 355426"/>
                <a:gd name="connsiteX1" fmla="*/ 177800 w 308535"/>
                <a:gd name="connsiteY1" fmla="*/ 136351 h 355426"/>
                <a:gd name="connsiteX2" fmla="*/ 0 w 308535"/>
                <a:gd name="connsiteY2" fmla="*/ 190326 h 355426"/>
                <a:gd name="connsiteX3" fmla="*/ 12700 w 308535"/>
                <a:gd name="connsiteY3" fmla="*/ 355426 h 355426"/>
                <a:gd name="connsiteX4" fmla="*/ 292100 w 308535"/>
                <a:gd name="connsiteY4" fmla="*/ 355426 h 355426"/>
                <a:gd name="connsiteX5" fmla="*/ 307975 w 308535"/>
                <a:gd name="connsiteY5" fmla="*/ 6176 h 355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8535" h="355426">
                  <a:moveTo>
                    <a:pt x="307975" y="6176"/>
                  </a:moveTo>
                  <a:cubicBezTo>
                    <a:pt x="288925" y="-30336"/>
                    <a:pt x="229129" y="105659"/>
                    <a:pt x="177800" y="136351"/>
                  </a:cubicBezTo>
                  <a:cubicBezTo>
                    <a:pt x="126471" y="167043"/>
                    <a:pt x="27517" y="153814"/>
                    <a:pt x="0" y="190326"/>
                  </a:cubicBezTo>
                  <a:lnTo>
                    <a:pt x="12700" y="355426"/>
                  </a:lnTo>
                  <a:lnTo>
                    <a:pt x="292100" y="355426"/>
                  </a:lnTo>
                  <a:cubicBezTo>
                    <a:pt x="291042" y="245359"/>
                    <a:pt x="312208" y="116243"/>
                    <a:pt x="307975" y="6176"/>
                  </a:cubicBezTo>
                  <a:close/>
                </a:path>
              </a:pathLst>
            </a:custGeom>
            <a:solidFill>
              <a:schemeClr val="accent6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1155971" y="1379813"/>
              <a:ext cx="273109" cy="273109"/>
            </a:xfrm>
            <a:prstGeom prst="flowChartConnector">
              <a:avLst/>
            </a:prstGeom>
            <a:solidFill>
              <a:schemeClr val="accent6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" name="Freeform 1"/>
            <p:cNvSpPr/>
            <p:nvPr/>
          </p:nvSpPr>
          <p:spPr>
            <a:xfrm>
              <a:off x="1100316" y="1692275"/>
              <a:ext cx="657530" cy="301158"/>
            </a:xfrm>
            <a:custGeom>
              <a:avLst/>
              <a:gdLst>
                <a:gd name="connsiteX0" fmla="*/ 0 w 660400"/>
                <a:gd name="connsiteY0" fmla="*/ 158750 h 384175"/>
                <a:gd name="connsiteX1" fmla="*/ 206375 w 660400"/>
                <a:gd name="connsiteY1" fmla="*/ 0 h 384175"/>
                <a:gd name="connsiteX2" fmla="*/ 660400 w 660400"/>
                <a:gd name="connsiteY2" fmla="*/ 269875 h 384175"/>
                <a:gd name="connsiteX3" fmla="*/ 657225 w 660400"/>
                <a:gd name="connsiteY3" fmla="*/ 384175 h 384175"/>
                <a:gd name="connsiteX4" fmla="*/ 155575 w 660400"/>
                <a:gd name="connsiteY4" fmla="*/ 384175 h 384175"/>
                <a:gd name="connsiteX5" fmla="*/ 63500 w 660400"/>
                <a:gd name="connsiteY5" fmla="*/ 361950 h 384175"/>
                <a:gd name="connsiteX6" fmla="*/ 0 w 660400"/>
                <a:gd name="connsiteY6" fmla="*/ 288925 h 384175"/>
                <a:gd name="connsiteX7" fmla="*/ 0 w 660400"/>
                <a:gd name="connsiteY7" fmla="*/ 158750 h 384175"/>
                <a:gd name="connsiteX0" fmla="*/ 0 w 660400"/>
                <a:gd name="connsiteY0" fmla="*/ 160553 h 385978"/>
                <a:gd name="connsiteX1" fmla="*/ 206375 w 660400"/>
                <a:gd name="connsiteY1" fmla="*/ 1803 h 385978"/>
                <a:gd name="connsiteX2" fmla="*/ 660400 w 660400"/>
                <a:gd name="connsiteY2" fmla="*/ 271678 h 385978"/>
                <a:gd name="connsiteX3" fmla="*/ 657225 w 660400"/>
                <a:gd name="connsiteY3" fmla="*/ 385978 h 385978"/>
                <a:gd name="connsiteX4" fmla="*/ 155575 w 660400"/>
                <a:gd name="connsiteY4" fmla="*/ 385978 h 385978"/>
                <a:gd name="connsiteX5" fmla="*/ 63500 w 660400"/>
                <a:gd name="connsiteY5" fmla="*/ 363753 h 385978"/>
                <a:gd name="connsiteX6" fmla="*/ 0 w 660400"/>
                <a:gd name="connsiteY6" fmla="*/ 290728 h 385978"/>
                <a:gd name="connsiteX7" fmla="*/ 0 w 660400"/>
                <a:gd name="connsiteY7" fmla="*/ 160553 h 385978"/>
                <a:gd name="connsiteX0" fmla="*/ 0 w 660400"/>
                <a:gd name="connsiteY0" fmla="*/ 158961 h 384386"/>
                <a:gd name="connsiteX1" fmla="*/ 206375 w 660400"/>
                <a:gd name="connsiteY1" fmla="*/ 211 h 384386"/>
                <a:gd name="connsiteX2" fmla="*/ 660400 w 660400"/>
                <a:gd name="connsiteY2" fmla="*/ 270086 h 384386"/>
                <a:gd name="connsiteX3" fmla="*/ 657225 w 660400"/>
                <a:gd name="connsiteY3" fmla="*/ 384386 h 384386"/>
                <a:gd name="connsiteX4" fmla="*/ 155575 w 660400"/>
                <a:gd name="connsiteY4" fmla="*/ 384386 h 384386"/>
                <a:gd name="connsiteX5" fmla="*/ 63500 w 660400"/>
                <a:gd name="connsiteY5" fmla="*/ 362161 h 384386"/>
                <a:gd name="connsiteX6" fmla="*/ 0 w 660400"/>
                <a:gd name="connsiteY6" fmla="*/ 289136 h 384386"/>
                <a:gd name="connsiteX7" fmla="*/ 0 w 660400"/>
                <a:gd name="connsiteY7" fmla="*/ 158961 h 384386"/>
                <a:gd name="connsiteX0" fmla="*/ 0 w 660400"/>
                <a:gd name="connsiteY0" fmla="*/ 159089 h 384514"/>
                <a:gd name="connsiteX1" fmla="*/ 206375 w 660400"/>
                <a:gd name="connsiteY1" fmla="*/ 339 h 384514"/>
                <a:gd name="connsiteX2" fmla="*/ 660400 w 660400"/>
                <a:gd name="connsiteY2" fmla="*/ 270214 h 384514"/>
                <a:gd name="connsiteX3" fmla="*/ 657225 w 660400"/>
                <a:gd name="connsiteY3" fmla="*/ 384514 h 384514"/>
                <a:gd name="connsiteX4" fmla="*/ 155575 w 660400"/>
                <a:gd name="connsiteY4" fmla="*/ 384514 h 384514"/>
                <a:gd name="connsiteX5" fmla="*/ 63500 w 660400"/>
                <a:gd name="connsiteY5" fmla="*/ 362289 h 384514"/>
                <a:gd name="connsiteX6" fmla="*/ 0 w 660400"/>
                <a:gd name="connsiteY6" fmla="*/ 289264 h 384514"/>
                <a:gd name="connsiteX7" fmla="*/ 0 w 660400"/>
                <a:gd name="connsiteY7" fmla="*/ 159089 h 384514"/>
                <a:gd name="connsiteX0" fmla="*/ 0 w 660400"/>
                <a:gd name="connsiteY0" fmla="*/ 159325 h 384750"/>
                <a:gd name="connsiteX1" fmla="*/ 206375 w 660400"/>
                <a:gd name="connsiteY1" fmla="*/ 575 h 384750"/>
                <a:gd name="connsiteX2" fmla="*/ 455434 w 660400"/>
                <a:gd name="connsiteY2" fmla="*/ 112167 h 384750"/>
                <a:gd name="connsiteX3" fmla="*/ 660400 w 660400"/>
                <a:gd name="connsiteY3" fmla="*/ 270450 h 384750"/>
                <a:gd name="connsiteX4" fmla="*/ 657225 w 660400"/>
                <a:gd name="connsiteY4" fmla="*/ 384750 h 384750"/>
                <a:gd name="connsiteX5" fmla="*/ 155575 w 660400"/>
                <a:gd name="connsiteY5" fmla="*/ 384750 h 384750"/>
                <a:gd name="connsiteX6" fmla="*/ 63500 w 660400"/>
                <a:gd name="connsiteY6" fmla="*/ 362525 h 384750"/>
                <a:gd name="connsiteX7" fmla="*/ 0 w 660400"/>
                <a:gd name="connsiteY7" fmla="*/ 289500 h 384750"/>
                <a:gd name="connsiteX8" fmla="*/ 0 w 660400"/>
                <a:gd name="connsiteY8" fmla="*/ 159325 h 384750"/>
                <a:gd name="connsiteX0" fmla="*/ 0 w 660400"/>
                <a:gd name="connsiteY0" fmla="*/ 159325 h 384750"/>
                <a:gd name="connsiteX1" fmla="*/ 206375 w 660400"/>
                <a:gd name="connsiteY1" fmla="*/ 575 h 384750"/>
                <a:gd name="connsiteX2" fmla="*/ 455434 w 660400"/>
                <a:gd name="connsiteY2" fmla="*/ 112167 h 384750"/>
                <a:gd name="connsiteX3" fmla="*/ 660400 w 660400"/>
                <a:gd name="connsiteY3" fmla="*/ 270450 h 384750"/>
                <a:gd name="connsiteX4" fmla="*/ 657225 w 660400"/>
                <a:gd name="connsiteY4" fmla="*/ 384750 h 384750"/>
                <a:gd name="connsiteX5" fmla="*/ 155575 w 660400"/>
                <a:gd name="connsiteY5" fmla="*/ 384750 h 384750"/>
                <a:gd name="connsiteX6" fmla="*/ 63500 w 660400"/>
                <a:gd name="connsiteY6" fmla="*/ 362525 h 384750"/>
                <a:gd name="connsiteX7" fmla="*/ 0 w 660400"/>
                <a:gd name="connsiteY7" fmla="*/ 289500 h 384750"/>
                <a:gd name="connsiteX8" fmla="*/ 0 w 660400"/>
                <a:gd name="connsiteY8" fmla="*/ 159325 h 384750"/>
                <a:gd name="connsiteX0" fmla="*/ 0 w 660400"/>
                <a:gd name="connsiteY0" fmla="*/ 158753 h 384178"/>
                <a:gd name="connsiteX1" fmla="*/ 206375 w 660400"/>
                <a:gd name="connsiteY1" fmla="*/ 3 h 384178"/>
                <a:gd name="connsiteX2" fmla="*/ 442734 w 660400"/>
                <a:gd name="connsiteY2" fmla="*/ 162395 h 384178"/>
                <a:gd name="connsiteX3" fmla="*/ 660400 w 660400"/>
                <a:gd name="connsiteY3" fmla="*/ 269878 h 384178"/>
                <a:gd name="connsiteX4" fmla="*/ 657225 w 660400"/>
                <a:gd name="connsiteY4" fmla="*/ 384178 h 384178"/>
                <a:gd name="connsiteX5" fmla="*/ 155575 w 660400"/>
                <a:gd name="connsiteY5" fmla="*/ 384178 h 384178"/>
                <a:gd name="connsiteX6" fmla="*/ 63500 w 660400"/>
                <a:gd name="connsiteY6" fmla="*/ 361953 h 384178"/>
                <a:gd name="connsiteX7" fmla="*/ 0 w 660400"/>
                <a:gd name="connsiteY7" fmla="*/ 288928 h 384178"/>
                <a:gd name="connsiteX8" fmla="*/ 0 w 660400"/>
                <a:gd name="connsiteY8" fmla="*/ 158753 h 384178"/>
                <a:gd name="connsiteX0" fmla="*/ 0 w 660400"/>
                <a:gd name="connsiteY0" fmla="*/ 158753 h 384178"/>
                <a:gd name="connsiteX1" fmla="*/ 206375 w 660400"/>
                <a:gd name="connsiteY1" fmla="*/ 3 h 384178"/>
                <a:gd name="connsiteX2" fmla="*/ 442734 w 660400"/>
                <a:gd name="connsiteY2" fmla="*/ 162395 h 384178"/>
                <a:gd name="connsiteX3" fmla="*/ 660400 w 660400"/>
                <a:gd name="connsiteY3" fmla="*/ 269878 h 384178"/>
                <a:gd name="connsiteX4" fmla="*/ 657225 w 660400"/>
                <a:gd name="connsiteY4" fmla="*/ 384178 h 384178"/>
                <a:gd name="connsiteX5" fmla="*/ 155575 w 660400"/>
                <a:gd name="connsiteY5" fmla="*/ 384178 h 384178"/>
                <a:gd name="connsiteX6" fmla="*/ 63500 w 660400"/>
                <a:gd name="connsiteY6" fmla="*/ 361953 h 384178"/>
                <a:gd name="connsiteX7" fmla="*/ 0 w 660400"/>
                <a:gd name="connsiteY7" fmla="*/ 288928 h 384178"/>
                <a:gd name="connsiteX8" fmla="*/ 0 w 660400"/>
                <a:gd name="connsiteY8" fmla="*/ 158753 h 384178"/>
                <a:gd name="connsiteX0" fmla="*/ 0 w 657530"/>
                <a:gd name="connsiteY0" fmla="*/ 158753 h 384178"/>
                <a:gd name="connsiteX1" fmla="*/ 206375 w 657530"/>
                <a:gd name="connsiteY1" fmla="*/ 3 h 384178"/>
                <a:gd name="connsiteX2" fmla="*/ 442734 w 657530"/>
                <a:gd name="connsiteY2" fmla="*/ 162395 h 384178"/>
                <a:gd name="connsiteX3" fmla="*/ 657225 w 657530"/>
                <a:gd name="connsiteY3" fmla="*/ 184153 h 384178"/>
                <a:gd name="connsiteX4" fmla="*/ 657225 w 657530"/>
                <a:gd name="connsiteY4" fmla="*/ 384178 h 384178"/>
                <a:gd name="connsiteX5" fmla="*/ 155575 w 657530"/>
                <a:gd name="connsiteY5" fmla="*/ 384178 h 384178"/>
                <a:gd name="connsiteX6" fmla="*/ 63500 w 657530"/>
                <a:gd name="connsiteY6" fmla="*/ 361953 h 384178"/>
                <a:gd name="connsiteX7" fmla="*/ 0 w 657530"/>
                <a:gd name="connsiteY7" fmla="*/ 288928 h 384178"/>
                <a:gd name="connsiteX8" fmla="*/ 0 w 657530"/>
                <a:gd name="connsiteY8" fmla="*/ 158753 h 384178"/>
                <a:gd name="connsiteX0" fmla="*/ 0 w 657530"/>
                <a:gd name="connsiteY0" fmla="*/ 158753 h 384178"/>
                <a:gd name="connsiteX1" fmla="*/ 206375 w 657530"/>
                <a:gd name="connsiteY1" fmla="*/ 3 h 384178"/>
                <a:gd name="connsiteX2" fmla="*/ 442734 w 657530"/>
                <a:gd name="connsiteY2" fmla="*/ 162395 h 384178"/>
                <a:gd name="connsiteX3" fmla="*/ 657225 w 657530"/>
                <a:gd name="connsiteY3" fmla="*/ 184153 h 384178"/>
                <a:gd name="connsiteX4" fmla="*/ 657225 w 657530"/>
                <a:gd name="connsiteY4" fmla="*/ 384178 h 384178"/>
                <a:gd name="connsiteX5" fmla="*/ 155575 w 657530"/>
                <a:gd name="connsiteY5" fmla="*/ 384178 h 384178"/>
                <a:gd name="connsiteX6" fmla="*/ 63500 w 657530"/>
                <a:gd name="connsiteY6" fmla="*/ 361953 h 384178"/>
                <a:gd name="connsiteX7" fmla="*/ 0 w 657530"/>
                <a:gd name="connsiteY7" fmla="*/ 288928 h 384178"/>
                <a:gd name="connsiteX8" fmla="*/ 0 w 657530"/>
                <a:gd name="connsiteY8" fmla="*/ 158753 h 384178"/>
                <a:gd name="connsiteX0" fmla="*/ 0 w 657530"/>
                <a:gd name="connsiteY0" fmla="*/ 158753 h 384178"/>
                <a:gd name="connsiteX1" fmla="*/ 206375 w 657530"/>
                <a:gd name="connsiteY1" fmla="*/ 3 h 384178"/>
                <a:gd name="connsiteX2" fmla="*/ 442734 w 657530"/>
                <a:gd name="connsiteY2" fmla="*/ 162395 h 384178"/>
                <a:gd name="connsiteX3" fmla="*/ 657225 w 657530"/>
                <a:gd name="connsiteY3" fmla="*/ 184153 h 384178"/>
                <a:gd name="connsiteX4" fmla="*/ 657225 w 657530"/>
                <a:gd name="connsiteY4" fmla="*/ 384178 h 384178"/>
                <a:gd name="connsiteX5" fmla="*/ 155575 w 657530"/>
                <a:gd name="connsiteY5" fmla="*/ 384178 h 384178"/>
                <a:gd name="connsiteX6" fmla="*/ 63500 w 657530"/>
                <a:gd name="connsiteY6" fmla="*/ 361953 h 384178"/>
                <a:gd name="connsiteX7" fmla="*/ 0 w 657530"/>
                <a:gd name="connsiteY7" fmla="*/ 288928 h 384178"/>
                <a:gd name="connsiteX8" fmla="*/ 0 w 657530"/>
                <a:gd name="connsiteY8" fmla="*/ 158753 h 384178"/>
                <a:gd name="connsiteX0" fmla="*/ 0 w 657530"/>
                <a:gd name="connsiteY0" fmla="*/ 158753 h 384178"/>
                <a:gd name="connsiteX1" fmla="*/ 206375 w 657530"/>
                <a:gd name="connsiteY1" fmla="*/ 3 h 384178"/>
                <a:gd name="connsiteX2" fmla="*/ 442734 w 657530"/>
                <a:gd name="connsiteY2" fmla="*/ 162395 h 384178"/>
                <a:gd name="connsiteX3" fmla="*/ 657225 w 657530"/>
                <a:gd name="connsiteY3" fmla="*/ 184153 h 384178"/>
                <a:gd name="connsiteX4" fmla="*/ 657225 w 657530"/>
                <a:gd name="connsiteY4" fmla="*/ 384178 h 384178"/>
                <a:gd name="connsiteX5" fmla="*/ 155575 w 657530"/>
                <a:gd name="connsiteY5" fmla="*/ 384178 h 384178"/>
                <a:gd name="connsiteX6" fmla="*/ 63500 w 657530"/>
                <a:gd name="connsiteY6" fmla="*/ 361953 h 384178"/>
                <a:gd name="connsiteX7" fmla="*/ 0 w 657530"/>
                <a:gd name="connsiteY7" fmla="*/ 288928 h 384178"/>
                <a:gd name="connsiteX8" fmla="*/ 0 w 657530"/>
                <a:gd name="connsiteY8" fmla="*/ 158753 h 384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7530" h="384178">
                  <a:moveTo>
                    <a:pt x="0" y="158753"/>
                  </a:moveTo>
                  <a:cubicBezTo>
                    <a:pt x="34396" y="110599"/>
                    <a:pt x="132586" y="-604"/>
                    <a:pt x="206375" y="3"/>
                  </a:cubicBezTo>
                  <a:cubicBezTo>
                    <a:pt x="280164" y="610"/>
                    <a:pt x="367592" y="119003"/>
                    <a:pt x="442734" y="162395"/>
                  </a:cubicBezTo>
                  <a:cubicBezTo>
                    <a:pt x="517876" y="205787"/>
                    <a:pt x="579143" y="233973"/>
                    <a:pt x="657225" y="184153"/>
                  </a:cubicBezTo>
                  <a:cubicBezTo>
                    <a:pt x="656167" y="222253"/>
                    <a:pt x="658283" y="346078"/>
                    <a:pt x="657225" y="384178"/>
                  </a:cubicBezTo>
                  <a:lnTo>
                    <a:pt x="155575" y="384178"/>
                  </a:lnTo>
                  <a:lnTo>
                    <a:pt x="63500" y="361953"/>
                  </a:lnTo>
                  <a:lnTo>
                    <a:pt x="0" y="288928"/>
                  </a:lnTo>
                  <a:cubicBezTo>
                    <a:pt x="1058" y="243420"/>
                    <a:pt x="2117" y="197911"/>
                    <a:pt x="0" y="158753"/>
                  </a:cubicBezTo>
                  <a:close/>
                </a:path>
              </a:pathLst>
            </a:custGeom>
            <a:solidFill>
              <a:srgbClr val="0070C0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5" name="Rectangle 4"/>
            <p:cNvSpPr/>
            <p:nvPr/>
          </p:nvSpPr>
          <p:spPr>
            <a:xfrm rot="16200000">
              <a:off x="1071530" y="13049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Extract 7"/>
            <p:cNvSpPr/>
            <p:nvPr/>
          </p:nvSpPr>
          <p:spPr>
            <a:xfrm rot="13378575">
              <a:off x="1506052" y="1373065"/>
              <a:ext cx="257153" cy="116539"/>
            </a:xfrm>
            <a:prstGeom prst="flowChartExtract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Flowchart: Extract 8"/>
            <p:cNvSpPr/>
            <p:nvPr/>
          </p:nvSpPr>
          <p:spPr>
            <a:xfrm rot="2729248">
              <a:off x="1659710" y="1313950"/>
              <a:ext cx="142875" cy="88200"/>
            </a:xfrm>
            <a:prstGeom prst="flowChartExtra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809061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1434720" y="2626591"/>
            <a:ext cx="420924" cy="420924"/>
            <a:chOff x="1434720" y="2626591"/>
            <a:chExt cx="420924" cy="420924"/>
          </a:xfrm>
        </p:grpSpPr>
        <p:sp>
          <p:nvSpPr>
            <p:cNvPr id="12" name="Flowchart: Connector 11"/>
            <p:cNvSpPr>
              <a:spLocks noChangeAspect="1"/>
            </p:cNvSpPr>
            <p:nvPr/>
          </p:nvSpPr>
          <p:spPr>
            <a:xfrm>
              <a:off x="1434720" y="2626591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13" name="Plus 12"/>
            <p:cNvSpPr>
              <a:spLocks noChangeAspect="1"/>
            </p:cNvSpPr>
            <p:nvPr/>
          </p:nvSpPr>
          <p:spPr>
            <a:xfrm>
              <a:off x="1492722" y="2687385"/>
              <a:ext cx="304920" cy="304920"/>
            </a:xfrm>
            <a:prstGeom prst="mathPl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518105" y="2630921"/>
            <a:ext cx="420924" cy="420924"/>
            <a:chOff x="2518105" y="2630921"/>
            <a:chExt cx="420924" cy="420924"/>
          </a:xfrm>
        </p:grpSpPr>
        <p:sp>
          <p:nvSpPr>
            <p:cNvPr id="21" name="Flowchart: Connector 20"/>
            <p:cNvSpPr>
              <a:spLocks noChangeAspect="1"/>
            </p:cNvSpPr>
            <p:nvPr/>
          </p:nvSpPr>
          <p:spPr>
            <a:xfrm>
              <a:off x="2518105" y="2630921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22" name="Arc 21"/>
            <p:cNvSpPr>
              <a:spLocks noChangeAspect="1"/>
            </p:cNvSpPr>
            <p:nvPr/>
          </p:nvSpPr>
          <p:spPr>
            <a:xfrm>
              <a:off x="2595445" y="2723622"/>
              <a:ext cx="246198" cy="246198"/>
            </a:xfrm>
            <a:prstGeom prst="arc">
              <a:avLst>
                <a:gd name="adj1" fmla="val 372342"/>
                <a:gd name="adj2" fmla="val 14724329"/>
              </a:avLst>
            </a:prstGeom>
            <a:noFill/>
            <a:ln w="76200" cap="sq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Isosceles Triangle 22"/>
            <p:cNvSpPr/>
            <p:nvPr/>
          </p:nvSpPr>
          <p:spPr>
            <a:xfrm>
              <a:off x="2743576" y="2773165"/>
              <a:ext cx="187446" cy="11156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638800" y="5988113"/>
            <a:ext cx="420924" cy="420924"/>
            <a:chOff x="3582778" y="2643661"/>
            <a:chExt cx="420924" cy="420924"/>
          </a:xfrm>
        </p:grpSpPr>
        <p:sp>
          <p:nvSpPr>
            <p:cNvPr id="25" name="Flowchart: Connector 24"/>
            <p:cNvSpPr>
              <a:spLocks noChangeAspect="1"/>
            </p:cNvSpPr>
            <p:nvPr/>
          </p:nvSpPr>
          <p:spPr>
            <a:xfrm>
              <a:off x="3582778" y="2643661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3793240" y="2693787"/>
              <a:ext cx="0" cy="153069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93017" y="2854123"/>
              <a:ext cx="101645" cy="37477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488351" y="5943600"/>
            <a:ext cx="420624" cy="420624"/>
            <a:chOff x="2174821" y="3581400"/>
            <a:chExt cx="420624" cy="420624"/>
          </a:xfrm>
        </p:grpSpPr>
        <p:sp>
          <p:nvSpPr>
            <p:cNvPr id="38" name="Rectangle 37"/>
            <p:cNvSpPr/>
            <p:nvPr/>
          </p:nvSpPr>
          <p:spPr>
            <a:xfrm rot="5400000">
              <a:off x="2268702" y="3672494"/>
              <a:ext cx="232105" cy="232105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ight Triangle 36"/>
            <p:cNvSpPr/>
            <p:nvPr/>
          </p:nvSpPr>
          <p:spPr>
            <a:xfrm rot="16200000">
              <a:off x="2174821" y="3581400"/>
              <a:ext cx="420624" cy="420624"/>
            </a:xfrm>
            <a:prstGeom prst="rtTriangle">
              <a:avLst/>
            </a:prstGeom>
            <a:solidFill>
              <a:srgbClr val="0070C0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1025" name="Group 1024"/>
          <p:cNvGrpSpPr/>
          <p:nvPr/>
        </p:nvGrpSpPr>
        <p:grpSpPr>
          <a:xfrm>
            <a:off x="3599690" y="2662549"/>
            <a:ext cx="420624" cy="420624"/>
            <a:chOff x="3276600" y="3645701"/>
            <a:chExt cx="420624" cy="420624"/>
          </a:xfrm>
        </p:grpSpPr>
        <p:sp>
          <p:nvSpPr>
            <p:cNvPr id="43" name="Rectangle 42"/>
            <p:cNvSpPr/>
            <p:nvPr/>
          </p:nvSpPr>
          <p:spPr>
            <a:xfrm rot="10800000">
              <a:off x="3276600" y="3645701"/>
              <a:ext cx="420624" cy="42062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44" name="Flowchart: Connector 43"/>
            <p:cNvSpPr/>
            <p:nvPr/>
          </p:nvSpPr>
          <p:spPr>
            <a:xfrm>
              <a:off x="3360152" y="3649095"/>
              <a:ext cx="308933" cy="321475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4" name="Group 1023"/>
          <p:cNvGrpSpPr/>
          <p:nvPr/>
        </p:nvGrpSpPr>
        <p:grpSpPr>
          <a:xfrm>
            <a:off x="7402751" y="5988113"/>
            <a:ext cx="431961" cy="417004"/>
            <a:chOff x="2489468" y="4419599"/>
            <a:chExt cx="431961" cy="417004"/>
          </a:xfrm>
        </p:grpSpPr>
        <p:sp>
          <p:nvSpPr>
            <p:cNvPr id="49" name="Rectangle 48"/>
            <p:cNvSpPr/>
            <p:nvPr/>
          </p:nvSpPr>
          <p:spPr>
            <a:xfrm rot="10800000">
              <a:off x="2489468" y="4419599"/>
              <a:ext cx="325984" cy="2515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51" name="Rectangle 50"/>
            <p:cNvSpPr/>
            <p:nvPr/>
          </p:nvSpPr>
          <p:spPr>
            <a:xfrm rot="10800000">
              <a:off x="2542456" y="4502308"/>
              <a:ext cx="325984" cy="2515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52" name="Rectangle 51"/>
            <p:cNvSpPr/>
            <p:nvPr/>
          </p:nvSpPr>
          <p:spPr>
            <a:xfrm rot="10800000">
              <a:off x="2595445" y="4585016"/>
              <a:ext cx="325984" cy="2515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164751" y="6087546"/>
            <a:ext cx="420625" cy="187704"/>
            <a:chOff x="3276597" y="4572000"/>
            <a:chExt cx="420625" cy="187704"/>
          </a:xfrm>
        </p:grpSpPr>
        <p:sp>
          <p:nvSpPr>
            <p:cNvPr id="56" name="Flowchart: Decision 55"/>
            <p:cNvSpPr/>
            <p:nvPr/>
          </p:nvSpPr>
          <p:spPr>
            <a:xfrm>
              <a:off x="3276597" y="4572000"/>
              <a:ext cx="420625" cy="187704"/>
            </a:xfrm>
            <a:custGeom>
              <a:avLst/>
              <a:gdLst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335"/>
                <a:gd name="connsiteX1" fmla="*/ 5000 w 10000"/>
                <a:gd name="connsiteY1" fmla="*/ 0 h 10335"/>
                <a:gd name="connsiteX2" fmla="*/ 10000 w 10000"/>
                <a:gd name="connsiteY2" fmla="*/ 5000 h 10335"/>
                <a:gd name="connsiteX3" fmla="*/ 5000 w 10000"/>
                <a:gd name="connsiteY3" fmla="*/ 10000 h 10335"/>
                <a:gd name="connsiteX4" fmla="*/ 0 w 10000"/>
                <a:gd name="connsiteY4" fmla="*/ 5000 h 10335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7803"/>
                <a:gd name="connsiteX1" fmla="*/ 5000 w 10000"/>
                <a:gd name="connsiteY1" fmla="*/ 0 h 7803"/>
                <a:gd name="connsiteX2" fmla="*/ 10000 w 10000"/>
                <a:gd name="connsiteY2" fmla="*/ 5000 h 7803"/>
                <a:gd name="connsiteX3" fmla="*/ 5057 w 10000"/>
                <a:gd name="connsiteY3" fmla="*/ 7803 h 7803"/>
                <a:gd name="connsiteX4" fmla="*/ 0 w 10000"/>
                <a:gd name="connsiteY4" fmla="*/ 5000 h 7803"/>
                <a:gd name="connsiteX0" fmla="*/ 0 w 10000"/>
                <a:gd name="connsiteY0" fmla="*/ 3484 h 7076"/>
                <a:gd name="connsiteX1" fmla="*/ 5000 w 10000"/>
                <a:gd name="connsiteY1" fmla="*/ 0 h 7076"/>
                <a:gd name="connsiteX2" fmla="*/ 10000 w 10000"/>
                <a:gd name="connsiteY2" fmla="*/ 3484 h 7076"/>
                <a:gd name="connsiteX3" fmla="*/ 5057 w 10000"/>
                <a:gd name="connsiteY3" fmla="*/ 7076 h 7076"/>
                <a:gd name="connsiteX4" fmla="*/ 0 w 10000"/>
                <a:gd name="connsiteY4" fmla="*/ 3484 h 7076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612">
                  <a:moveTo>
                    <a:pt x="0" y="4924"/>
                  </a:moveTo>
                  <a:cubicBezTo>
                    <a:pt x="679" y="2210"/>
                    <a:pt x="3333" y="0"/>
                    <a:pt x="5000" y="0"/>
                  </a:cubicBezTo>
                  <a:cubicBezTo>
                    <a:pt x="6667" y="0"/>
                    <a:pt x="9264" y="1904"/>
                    <a:pt x="10000" y="4924"/>
                  </a:cubicBezTo>
                  <a:cubicBezTo>
                    <a:pt x="9295" y="8707"/>
                    <a:pt x="7290" y="10653"/>
                    <a:pt x="5057" y="10612"/>
                  </a:cubicBezTo>
                  <a:cubicBezTo>
                    <a:pt x="2824" y="10571"/>
                    <a:pt x="793" y="8248"/>
                    <a:pt x="0" y="4924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57" name="Flowchart: Connector 56"/>
            <p:cNvSpPr/>
            <p:nvPr/>
          </p:nvSpPr>
          <p:spPr>
            <a:xfrm>
              <a:off x="3416537" y="4595016"/>
              <a:ext cx="140605" cy="133781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298239" y="5678027"/>
            <a:ext cx="881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 used</a:t>
            </a:r>
            <a:endParaRPr lang="en-SG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1416642" y="3181927"/>
            <a:ext cx="76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Add animation slide</a:t>
            </a:r>
            <a:endParaRPr lang="en-SG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2456299" y="3181927"/>
            <a:ext cx="76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Recreate animation slide</a:t>
            </a:r>
            <a:endParaRPr lang="en-SG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3429000" y="3306418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spotlight</a:t>
            </a:r>
            <a:endParaRPr lang="en-SG" sz="1100" dirty="0"/>
          </a:p>
        </p:txBody>
      </p:sp>
      <p:grpSp>
        <p:nvGrpSpPr>
          <p:cNvPr id="3" name="[Group 2]"/>
          <p:cNvGrpSpPr/>
          <p:nvPr/>
        </p:nvGrpSpPr>
        <p:grpSpPr>
          <a:xfrm>
            <a:off x="4644415" y="2654369"/>
            <a:ext cx="420625" cy="421196"/>
            <a:chOff x="4644415" y="2654369"/>
            <a:chExt cx="420625" cy="423587"/>
          </a:xfrm>
        </p:grpSpPr>
        <p:sp>
          <p:nvSpPr>
            <p:cNvPr id="36" name="Right Arrow 35"/>
            <p:cNvSpPr>
              <a:spLocks noChangeAspect="1"/>
            </p:cNvSpPr>
            <p:nvPr/>
          </p:nvSpPr>
          <p:spPr>
            <a:xfrm rot="4632386">
              <a:off x="4681534" y="2696250"/>
              <a:ext cx="304920" cy="304920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644416" y="2978965"/>
              <a:ext cx="420624" cy="9899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 rot="10800000">
              <a:off x="4644415" y="265436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41" name="[TextBox 40]"/>
          <p:cNvSpPr txBox="1"/>
          <p:nvPr/>
        </p:nvSpPr>
        <p:spPr>
          <a:xfrm>
            <a:off x="4473728" y="3352584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Add captions</a:t>
            </a:r>
            <a:endParaRPr lang="en-SG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5740371" y="2666016"/>
            <a:ext cx="420624" cy="418250"/>
            <a:chOff x="5740371" y="2666016"/>
            <a:chExt cx="420624" cy="418250"/>
          </a:xfrm>
        </p:grpSpPr>
        <p:sp>
          <p:nvSpPr>
            <p:cNvPr id="54" name="Rectangle 5"/>
            <p:cNvSpPr/>
            <p:nvPr/>
          </p:nvSpPr>
          <p:spPr>
            <a:xfrm>
              <a:off x="5832826" y="2691000"/>
              <a:ext cx="199554" cy="363398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1" name="Rectangle 60"/>
            <p:cNvSpPr/>
            <p:nvPr/>
          </p:nvSpPr>
          <p:spPr>
            <a:xfrm rot="10800000">
              <a:off x="5740371" y="2666016"/>
              <a:ext cx="420624" cy="418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5569683" y="3364231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Speak selected text</a:t>
            </a:r>
            <a:endParaRPr lang="en-SG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88872" y="61789"/>
            <a:ext cx="295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Context menu icons</a:t>
            </a:r>
            <a:endParaRPr lang="en-SG" dirty="0"/>
          </a:p>
        </p:txBody>
      </p:sp>
      <p:sp>
        <p:nvSpPr>
          <p:cNvPr id="66" name="Rectangle 65"/>
          <p:cNvSpPr/>
          <p:nvPr/>
        </p:nvSpPr>
        <p:spPr>
          <a:xfrm rot="10800000">
            <a:off x="6698284" y="2638488"/>
            <a:ext cx="420624" cy="4182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sp>
        <p:nvSpPr>
          <p:cNvPr id="67" name="TextBox 66"/>
          <p:cNvSpPr txBox="1"/>
          <p:nvPr/>
        </p:nvSpPr>
        <p:spPr>
          <a:xfrm>
            <a:off x="6629400" y="3336703"/>
            <a:ext cx="816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Add narrations</a:t>
            </a:r>
            <a:endParaRPr lang="en-SG" sz="1100" dirty="0"/>
          </a:p>
        </p:txBody>
      </p:sp>
      <p:sp>
        <p:nvSpPr>
          <p:cNvPr id="65" name="Rectangle 5"/>
          <p:cNvSpPr/>
          <p:nvPr/>
        </p:nvSpPr>
        <p:spPr>
          <a:xfrm>
            <a:off x="6798374" y="2680681"/>
            <a:ext cx="184284" cy="328980"/>
          </a:xfrm>
          <a:custGeom>
            <a:avLst/>
            <a:gdLst>
              <a:gd name="connsiteX0" fmla="*/ 0 w 247861"/>
              <a:gd name="connsiteY0" fmla="*/ 168438 h 491595"/>
              <a:gd name="connsiteX1" fmla="*/ 83956 w 247861"/>
              <a:gd name="connsiteY1" fmla="*/ 162984 h 491595"/>
              <a:gd name="connsiteX2" fmla="*/ 56685 w 247861"/>
              <a:gd name="connsiteY2" fmla="*/ 318394 h 491595"/>
              <a:gd name="connsiteX3" fmla="*/ 0 w 247861"/>
              <a:gd name="connsiteY3" fmla="*/ 318394 h 491595"/>
              <a:gd name="connsiteX4" fmla="*/ 0 w 247861"/>
              <a:gd name="connsiteY4" fmla="*/ 168438 h 491595"/>
              <a:gd name="connsiteX5" fmla="*/ 247861 w 247861"/>
              <a:gd name="connsiteY5" fmla="*/ 0 h 491595"/>
              <a:gd name="connsiteX6" fmla="*/ 242826 w 247861"/>
              <a:gd name="connsiteY6" fmla="*/ 491595 h 491595"/>
              <a:gd name="connsiteX7" fmla="*/ 82985 w 247861"/>
              <a:gd name="connsiteY7" fmla="*/ 327947 h 491595"/>
              <a:gd name="connsiteX8" fmla="*/ 84711 w 247861"/>
              <a:gd name="connsiteY8" fmla="*/ 159354 h 491595"/>
              <a:gd name="connsiteX9" fmla="*/ 247861 w 247861"/>
              <a:gd name="connsiteY9" fmla="*/ 0 h 491595"/>
              <a:gd name="connsiteX0" fmla="*/ 0 w 247861"/>
              <a:gd name="connsiteY0" fmla="*/ 168438 h 491595"/>
              <a:gd name="connsiteX1" fmla="*/ 83956 w 247861"/>
              <a:gd name="connsiteY1" fmla="*/ 162984 h 491595"/>
              <a:gd name="connsiteX2" fmla="*/ 81228 w 247861"/>
              <a:gd name="connsiteY2" fmla="*/ 326575 h 491595"/>
              <a:gd name="connsiteX3" fmla="*/ 0 w 247861"/>
              <a:gd name="connsiteY3" fmla="*/ 318394 h 491595"/>
              <a:gd name="connsiteX4" fmla="*/ 0 w 247861"/>
              <a:gd name="connsiteY4" fmla="*/ 168438 h 491595"/>
              <a:gd name="connsiteX5" fmla="*/ 247861 w 247861"/>
              <a:gd name="connsiteY5" fmla="*/ 0 h 491595"/>
              <a:gd name="connsiteX6" fmla="*/ 242826 w 247861"/>
              <a:gd name="connsiteY6" fmla="*/ 491595 h 491595"/>
              <a:gd name="connsiteX7" fmla="*/ 82985 w 247861"/>
              <a:gd name="connsiteY7" fmla="*/ 327947 h 491595"/>
              <a:gd name="connsiteX8" fmla="*/ 84711 w 247861"/>
              <a:gd name="connsiteY8" fmla="*/ 159354 h 491595"/>
              <a:gd name="connsiteX9" fmla="*/ 247861 w 247861"/>
              <a:gd name="connsiteY9" fmla="*/ 0 h 491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7861" h="491595">
                <a:moveTo>
                  <a:pt x="0" y="168438"/>
                </a:moveTo>
                <a:lnTo>
                  <a:pt x="83956" y="162984"/>
                </a:lnTo>
                <a:cubicBezTo>
                  <a:pt x="83047" y="217514"/>
                  <a:pt x="82137" y="272045"/>
                  <a:pt x="81228" y="326575"/>
                </a:cubicBezTo>
                <a:lnTo>
                  <a:pt x="0" y="318394"/>
                </a:lnTo>
                <a:lnTo>
                  <a:pt x="0" y="168438"/>
                </a:lnTo>
                <a:close/>
                <a:moveTo>
                  <a:pt x="247861" y="0"/>
                </a:moveTo>
                <a:cubicBezTo>
                  <a:pt x="246183" y="163865"/>
                  <a:pt x="244504" y="327730"/>
                  <a:pt x="242826" y="491595"/>
                </a:cubicBezTo>
                <a:lnTo>
                  <a:pt x="82985" y="327947"/>
                </a:lnTo>
                <a:cubicBezTo>
                  <a:pt x="83560" y="271749"/>
                  <a:pt x="84136" y="215552"/>
                  <a:pt x="84711" y="159354"/>
                </a:cubicBezTo>
                <a:lnTo>
                  <a:pt x="247861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9" name="TextBox 68"/>
          <p:cNvSpPr txBox="1"/>
          <p:nvPr/>
        </p:nvSpPr>
        <p:spPr>
          <a:xfrm>
            <a:off x="7598050" y="3309175"/>
            <a:ext cx="816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Edit name</a:t>
            </a:r>
            <a:endParaRPr lang="en-SG" sz="11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7666934" y="2610960"/>
            <a:ext cx="420624" cy="418250"/>
            <a:chOff x="7666934" y="2610960"/>
            <a:chExt cx="420624" cy="418250"/>
          </a:xfrm>
        </p:grpSpPr>
        <p:sp>
          <p:nvSpPr>
            <p:cNvPr id="68" name="Rectangle 67"/>
            <p:cNvSpPr/>
            <p:nvPr/>
          </p:nvSpPr>
          <p:spPr>
            <a:xfrm rot="10800000">
              <a:off x="7666934" y="2610960"/>
              <a:ext cx="420624" cy="4182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6" name="Down Arrow 5"/>
            <p:cNvSpPr/>
            <p:nvPr/>
          </p:nvSpPr>
          <p:spPr>
            <a:xfrm rot="18880587">
              <a:off x="7814525" y="2679809"/>
              <a:ext cx="130359" cy="340741"/>
            </a:xfrm>
            <a:prstGeom prst="downArrow">
              <a:avLst>
                <a:gd name="adj1" fmla="val 100000"/>
                <a:gd name="adj2" fmla="val 6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1" name="Freeform 70"/>
            <p:cNvSpPr/>
            <p:nvPr/>
          </p:nvSpPr>
          <p:spPr>
            <a:xfrm rot="16200000">
              <a:off x="7865986" y="2827577"/>
              <a:ext cx="152400" cy="152400"/>
            </a:xfrm>
            <a:custGeom>
              <a:avLst/>
              <a:gdLst>
                <a:gd name="connsiteX0" fmla="*/ 152400 w 152400"/>
                <a:gd name="connsiteY0" fmla="*/ 152400 h 152400"/>
                <a:gd name="connsiteX1" fmla="*/ 0 w 152400"/>
                <a:gd name="connsiteY1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152400">
                  <a:moveTo>
                    <a:pt x="152400" y="152400"/>
                  </a:moveTo>
                  <a:lnTo>
                    <a:pt x="0" y="0"/>
                  </a:lnTo>
                </a:path>
              </a:pathLst>
            </a:custGeom>
            <a:noFill/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338308" y="4876800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Animate in slide</a:t>
            </a:r>
            <a:endParaRPr lang="en-SG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2424757" y="4946209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Fit to width</a:t>
            </a:r>
            <a:endParaRPr lang="en-SG" sz="1100" dirty="0"/>
          </a:p>
        </p:txBody>
      </p:sp>
      <p:sp>
        <p:nvSpPr>
          <p:cNvPr id="79" name="TextBox 78"/>
          <p:cNvSpPr txBox="1"/>
          <p:nvPr/>
        </p:nvSpPr>
        <p:spPr>
          <a:xfrm>
            <a:off x="3423816" y="4946209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Fit to height</a:t>
            </a:r>
            <a:endParaRPr lang="en-SG" sz="1100" dirty="0"/>
          </a:p>
        </p:txBody>
      </p:sp>
      <p:grpSp>
        <p:nvGrpSpPr>
          <p:cNvPr id="89" name="Group 88"/>
          <p:cNvGrpSpPr/>
          <p:nvPr/>
        </p:nvGrpSpPr>
        <p:grpSpPr>
          <a:xfrm rot="16200000" flipH="1">
            <a:off x="3689661" y="4247274"/>
            <a:ext cx="420624" cy="421200"/>
            <a:chOff x="2595445" y="4247994"/>
            <a:chExt cx="420624" cy="421200"/>
          </a:xfrm>
        </p:grpSpPr>
        <p:sp>
          <p:nvSpPr>
            <p:cNvPr id="90" name="Rectangle 89"/>
            <p:cNvSpPr/>
            <p:nvPr/>
          </p:nvSpPr>
          <p:spPr>
            <a:xfrm rot="10800000">
              <a:off x="2595445" y="4247994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91" name="Rectangle 90"/>
            <p:cNvSpPr>
              <a:spLocks noChangeAspect="1"/>
            </p:cNvSpPr>
            <p:nvPr/>
          </p:nvSpPr>
          <p:spPr>
            <a:xfrm>
              <a:off x="2849797" y="4292425"/>
              <a:ext cx="123206" cy="2583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rot="16200000" flipH="1" flipV="1">
              <a:off x="2724209" y="4279034"/>
              <a:ext cx="0" cy="257521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 rot="10800000" flipH="1">
            <a:off x="2627088" y="4247562"/>
            <a:ext cx="420624" cy="421200"/>
            <a:chOff x="2595445" y="4247994"/>
            <a:chExt cx="420624" cy="421200"/>
          </a:xfrm>
        </p:grpSpPr>
        <p:sp>
          <p:nvSpPr>
            <p:cNvPr id="80" name="Rectangle 79"/>
            <p:cNvSpPr/>
            <p:nvPr/>
          </p:nvSpPr>
          <p:spPr>
            <a:xfrm rot="10800000">
              <a:off x="2595445" y="4247994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81" name="Rectangle 80"/>
            <p:cNvSpPr>
              <a:spLocks noChangeAspect="1"/>
            </p:cNvSpPr>
            <p:nvPr/>
          </p:nvSpPr>
          <p:spPr>
            <a:xfrm>
              <a:off x="2849796" y="4292424"/>
              <a:ext cx="123206" cy="2583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82" name="Straight Arrow Connector 81"/>
            <p:cNvCxnSpPr/>
            <p:nvPr/>
          </p:nvCxnSpPr>
          <p:spPr>
            <a:xfrm rot="16200000" flipH="1" flipV="1">
              <a:off x="2724209" y="4279034"/>
              <a:ext cx="0" cy="257521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120945" y="6071395"/>
            <a:ext cx="421200" cy="420624"/>
            <a:chOff x="4793746" y="4240791"/>
            <a:chExt cx="421200" cy="420624"/>
          </a:xfrm>
        </p:grpSpPr>
        <p:sp>
          <p:nvSpPr>
            <p:cNvPr id="84" name="Rectangle 83"/>
            <p:cNvSpPr/>
            <p:nvPr/>
          </p:nvSpPr>
          <p:spPr>
            <a:xfrm rot="5400000" flipH="1">
              <a:off x="4794034" y="4240503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85" name="Rectangle 84"/>
            <p:cNvSpPr>
              <a:spLocks noChangeAspect="1"/>
            </p:cNvSpPr>
            <p:nvPr/>
          </p:nvSpPr>
          <p:spPr>
            <a:xfrm rot="16200000" flipH="1">
              <a:off x="4952432" y="4399920"/>
              <a:ext cx="103414" cy="108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793746" y="4240791"/>
              <a:ext cx="421200" cy="420624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793746" y="4247562"/>
              <a:ext cx="421200" cy="413853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990894" y="6038275"/>
            <a:ext cx="421200" cy="420624"/>
            <a:chOff x="5663695" y="4207671"/>
            <a:chExt cx="421200" cy="420624"/>
          </a:xfrm>
        </p:grpSpPr>
        <p:sp>
          <p:nvSpPr>
            <p:cNvPr id="101" name="Rectangle 100"/>
            <p:cNvSpPr/>
            <p:nvPr/>
          </p:nvSpPr>
          <p:spPr>
            <a:xfrm rot="5400000" flipH="1">
              <a:off x="5663983" y="4207383"/>
              <a:ext cx="420624" cy="421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 flipV="1">
              <a:off x="5691904" y="4425911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H="1" flipV="1">
              <a:off x="5884394" y="4424470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5696387" y="4237615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H="1">
              <a:off x="5878778" y="4237616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/>
          <p:cNvSpPr txBox="1"/>
          <p:nvPr/>
        </p:nvSpPr>
        <p:spPr>
          <a:xfrm>
            <a:off x="4493427" y="4942281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Step back</a:t>
            </a:r>
            <a:endParaRPr lang="en-SG" sz="1100" dirty="0"/>
          </a:p>
        </p:txBody>
      </p:sp>
      <p:sp>
        <p:nvSpPr>
          <p:cNvPr id="116" name="TextBox 115"/>
          <p:cNvSpPr txBox="1"/>
          <p:nvPr/>
        </p:nvSpPr>
        <p:spPr>
          <a:xfrm>
            <a:off x="5342861" y="4942281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Drill down</a:t>
            </a:r>
            <a:endParaRPr lang="en-SG" sz="11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4663338" y="4221634"/>
            <a:ext cx="421202" cy="420627"/>
            <a:chOff x="6745788" y="4166928"/>
            <a:chExt cx="421202" cy="420627"/>
          </a:xfrm>
        </p:grpSpPr>
        <p:sp>
          <p:nvSpPr>
            <p:cNvPr id="105" name="Rectangle 104"/>
            <p:cNvSpPr/>
            <p:nvPr/>
          </p:nvSpPr>
          <p:spPr>
            <a:xfrm rot="5400000" flipH="1">
              <a:off x="6787274" y="4125442"/>
              <a:ext cx="250130" cy="33310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06" name="Rectangle 105"/>
            <p:cNvSpPr>
              <a:spLocks noChangeAspect="1"/>
            </p:cNvSpPr>
            <p:nvPr/>
          </p:nvSpPr>
          <p:spPr>
            <a:xfrm rot="16200000" flipH="1">
              <a:off x="7014051" y="4434615"/>
              <a:ext cx="129680" cy="1761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572934" y="4262375"/>
            <a:ext cx="421203" cy="420626"/>
            <a:chOff x="7655384" y="4207669"/>
            <a:chExt cx="421203" cy="420626"/>
          </a:xfrm>
        </p:grpSpPr>
        <p:sp>
          <p:nvSpPr>
            <p:cNvPr id="123" name="Rectangle 122"/>
            <p:cNvSpPr/>
            <p:nvPr/>
          </p:nvSpPr>
          <p:spPr>
            <a:xfrm rot="16200000" flipH="1">
              <a:off x="7784971" y="4336679"/>
              <a:ext cx="250130" cy="33310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24" name="Rectangle 123"/>
            <p:cNvSpPr>
              <a:spLocks noChangeAspect="1"/>
            </p:cNvSpPr>
            <p:nvPr/>
          </p:nvSpPr>
          <p:spPr>
            <a:xfrm rot="5400000" flipH="1">
              <a:off x="7678644" y="4184409"/>
              <a:ext cx="129680" cy="1761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1508996" y="4178585"/>
            <a:ext cx="420624" cy="421200"/>
            <a:chOff x="1508996" y="4178585"/>
            <a:chExt cx="420624" cy="421200"/>
          </a:xfrm>
        </p:grpSpPr>
        <p:sp>
          <p:nvSpPr>
            <p:cNvPr id="58" name="Rectangle 57"/>
            <p:cNvSpPr/>
            <p:nvPr/>
          </p:nvSpPr>
          <p:spPr>
            <a:xfrm rot="10800000">
              <a:off x="1508996" y="4178585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7" name="Flowchart: Connector 6"/>
            <p:cNvSpPr>
              <a:spLocks noChangeAspect="1"/>
            </p:cNvSpPr>
            <p:nvPr/>
          </p:nvSpPr>
          <p:spPr>
            <a:xfrm>
              <a:off x="1537571" y="4199768"/>
              <a:ext cx="122720" cy="1235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Flowchart: Connector 59"/>
            <p:cNvSpPr>
              <a:spLocks noChangeAspect="1"/>
            </p:cNvSpPr>
            <p:nvPr/>
          </p:nvSpPr>
          <p:spPr>
            <a:xfrm>
              <a:off x="1784304" y="4323390"/>
              <a:ext cx="122720" cy="1235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8" name="Flowchart: Connector 127"/>
            <p:cNvSpPr>
              <a:spLocks noChangeAspect="1"/>
            </p:cNvSpPr>
            <p:nvPr/>
          </p:nvSpPr>
          <p:spPr>
            <a:xfrm>
              <a:off x="1531221" y="4451752"/>
              <a:ext cx="122720" cy="1235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77174" y="4284833"/>
            <a:ext cx="421200" cy="420624"/>
            <a:chOff x="6377174" y="4284833"/>
            <a:chExt cx="421200" cy="420624"/>
          </a:xfrm>
        </p:grpSpPr>
        <p:sp>
          <p:nvSpPr>
            <p:cNvPr id="86" name="Rectangle 85"/>
            <p:cNvSpPr/>
            <p:nvPr/>
          </p:nvSpPr>
          <p:spPr>
            <a:xfrm rot="5400000" flipH="1">
              <a:off x="6377462" y="4284545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88" name="Rectangle 87"/>
            <p:cNvSpPr>
              <a:spLocks noChangeAspect="1"/>
            </p:cNvSpPr>
            <p:nvPr/>
          </p:nvSpPr>
          <p:spPr>
            <a:xfrm rot="16200000" flipH="1">
              <a:off x="6511863" y="4418694"/>
              <a:ext cx="151408" cy="159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 flipV="1">
              <a:off x="6377174" y="4284833"/>
              <a:ext cx="421200" cy="420624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6377174" y="4291604"/>
              <a:ext cx="421200" cy="413853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/>
          <p:cNvSpPr txBox="1"/>
          <p:nvPr/>
        </p:nvSpPr>
        <p:spPr>
          <a:xfrm>
            <a:off x="6261527" y="4935223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Magnify</a:t>
            </a:r>
            <a:endParaRPr lang="en-SG" sz="1100" dirty="0"/>
          </a:p>
        </p:txBody>
      </p:sp>
      <p:sp>
        <p:nvSpPr>
          <p:cNvPr id="100" name="TextBox 99"/>
          <p:cNvSpPr txBox="1"/>
          <p:nvPr/>
        </p:nvSpPr>
        <p:spPr>
          <a:xfrm>
            <a:off x="8375063" y="4935223"/>
            <a:ext cx="459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hide</a:t>
            </a:r>
            <a:endParaRPr lang="en-SG" sz="1100" dirty="0"/>
          </a:p>
        </p:txBody>
      </p:sp>
      <p:grpSp>
        <p:nvGrpSpPr>
          <p:cNvPr id="10" name="Group 9"/>
          <p:cNvGrpSpPr/>
          <p:nvPr/>
        </p:nvGrpSpPr>
        <p:grpSpPr>
          <a:xfrm>
            <a:off x="7524720" y="4243634"/>
            <a:ext cx="420624" cy="421200"/>
            <a:chOff x="7524720" y="4243634"/>
            <a:chExt cx="420624" cy="421200"/>
          </a:xfrm>
        </p:grpSpPr>
        <p:sp>
          <p:nvSpPr>
            <p:cNvPr id="103" name="Rectangle 102"/>
            <p:cNvSpPr/>
            <p:nvPr/>
          </p:nvSpPr>
          <p:spPr>
            <a:xfrm flipH="1">
              <a:off x="7524720" y="4243634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08" name="Flowchart: Connector 41"/>
            <p:cNvSpPr/>
            <p:nvPr/>
          </p:nvSpPr>
          <p:spPr>
            <a:xfrm rot="771170">
              <a:off x="7598281" y="4279539"/>
              <a:ext cx="304205" cy="315702"/>
            </a:xfrm>
            <a:custGeom>
              <a:avLst/>
              <a:gdLst/>
              <a:ahLst/>
              <a:cxnLst/>
              <a:rect l="l" t="t" r="r" b="b"/>
              <a:pathLst>
                <a:path w="469900" h="582615">
                  <a:moveTo>
                    <a:pt x="228600" y="0"/>
                  </a:moveTo>
                  <a:cubicBezTo>
                    <a:pt x="314512" y="0"/>
                    <a:pt x="387142" y="56871"/>
                    <a:pt x="410009" y="135289"/>
                  </a:cubicBezTo>
                  <a:lnTo>
                    <a:pt x="412750" y="131765"/>
                  </a:lnTo>
                  <a:lnTo>
                    <a:pt x="469900" y="265115"/>
                  </a:lnTo>
                  <a:lnTo>
                    <a:pt x="406551" y="256852"/>
                  </a:lnTo>
                  <a:cubicBezTo>
                    <a:pt x="387409" y="309479"/>
                    <a:pt x="345491" y="351043"/>
                    <a:pt x="292452" y="369176"/>
                  </a:cubicBezTo>
                  <a:lnTo>
                    <a:pt x="298450" y="411165"/>
                  </a:lnTo>
                  <a:lnTo>
                    <a:pt x="444500" y="569915"/>
                  </a:lnTo>
                  <a:lnTo>
                    <a:pt x="0" y="582615"/>
                  </a:lnTo>
                  <a:lnTo>
                    <a:pt x="6350" y="474665"/>
                  </a:lnTo>
                  <a:lnTo>
                    <a:pt x="158750" y="411165"/>
                  </a:lnTo>
                  <a:lnTo>
                    <a:pt x="158750" y="367365"/>
                  </a:lnTo>
                  <a:cubicBezTo>
                    <a:pt x="88028" y="339833"/>
                    <a:pt x="38100" y="270997"/>
                    <a:pt x="38100" y="190500"/>
                  </a:cubicBezTo>
                  <a:cubicBezTo>
                    <a:pt x="38100" y="85290"/>
                    <a:pt x="123390" y="0"/>
                    <a:pt x="2286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1341794" y="6148370"/>
            <a:ext cx="9186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Double click to open properties</a:t>
            </a:r>
            <a:endParaRPr lang="en-SG" sz="1100" dirty="0"/>
          </a:p>
        </p:txBody>
      </p:sp>
      <p:grpSp>
        <p:nvGrpSpPr>
          <p:cNvPr id="20" name="[Group 19]"/>
          <p:cNvGrpSpPr/>
          <p:nvPr/>
        </p:nvGrpSpPr>
        <p:grpSpPr>
          <a:xfrm>
            <a:off x="1590527" y="5606506"/>
            <a:ext cx="421200" cy="420624"/>
            <a:chOff x="1590527" y="5606506"/>
            <a:chExt cx="421200" cy="420624"/>
          </a:xfrm>
        </p:grpSpPr>
        <p:sp>
          <p:nvSpPr>
            <p:cNvPr id="107" name="Rectangle 106"/>
            <p:cNvSpPr/>
            <p:nvPr/>
          </p:nvSpPr>
          <p:spPr>
            <a:xfrm rot="5400000" flipH="1">
              <a:off x="1590815" y="5606218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5" name="Flowchart: Delay 14"/>
            <p:cNvSpPr/>
            <p:nvPr/>
          </p:nvSpPr>
          <p:spPr>
            <a:xfrm rot="16200000">
              <a:off x="1648697" y="5650130"/>
              <a:ext cx="304863" cy="333375"/>
            </a:xfrm>
            <a:prstGeom prst="flowChartDelay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2" name="Flowchart: Delay 110"/>
            <p:cNvSpPr/>
            <p:nvPr/>
          </p:nvSpPr>
          <p:spPr>
            <a:xfrm rot="5400000" flipH="1">
              <a:off x="1801444" y="5735162"/>
              <a:ext cx="134696" cy="88795"/>
            </a:xfrm>
            <a:custGeom>
              <a:avLst/>
              <a:gdLst>
                <a:gd name="connsiteX0" fmla="*/ 304864 w 304864"/>
                <a:gd name="connsiteY0" fmla="*/ 166688 h 173037"/>
                <a:gd name="connsiteX1" fmla="*/ 303692 w 304864"/>
                <a:gd name="connsiteY1" fmla="*/ 173037 h 173037"/>
                <a:gd name="connsiteX2" fmla="*/ 0 w 304864"/>
                <a:gd name="connsiteY2" fmla="*/ 173037 h 173037"/>
                <a:gd name="connsiteX3" fmla="*/ 0 w 304864"/>
                <a:gd name="connsiteY3" fmla="*/ 0 h 173037"/>
                <a:gd name="connsiteX4" fmla="*/ 112345 w 304864"/>
                <a:gd name="connsiteY4" fmla="*/ 4 h 173037"/>
                <a:gd name="connsiteX5" fmla="*/ 304864 w 304864"/>
                <a:gd name="connsiteY5" fmla="*/ 166688 h 173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64" h="173037">
                  <a:moveTo>
                    <a:pt x="304864" y="166688"/>
                  </a:moveTo>
                  <a:lnTo>
                    <a:pt x="303692" y="173037"/>
                  </a:lnTo>
                  <a:lnTo>
                    <a:pt x="0" y="173037"/>
                  </a:lnTo>
                  <a:lnTo>
                    <a:pt x="0" y="0"/>
                  </a:lnTo>
                  <a:lnTo>
                    <a:pt x="112345" y="4"/>
                  </a:lnTo>
                  <a:cubicBezTo>
                    <a:pt x="196531" y="4"/>
                    <a:pt x="304864" y="74629"/>
                    <a:pt x="304864" y="166688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3" name="Flowchart: Delay 110"/>
            <p:cNvSpPr/>
            <p:nvPr/>
          </p:nvSpPr>
          <p:spPr>
            <a:xfrm rot="16200000">
              <a:off x="1665415" y="5735161"/>
              <a:ext cx="134696" cy="88795"/>
            </a:xfrm>
            <a:custGeom>
              <a:avLst/>
              <a:gdLst>
                <a:gd name="connsiteX0" fmla="*/ 304864 w 304864"/>
                <a:gd name="connsiteY0" fmla="*/ 166688 h 173037"/>
                <a:gd name="connsiteX1" fmla="*/ 303692 w 304864"/>
                <a:gd name="connsiteY1" fmla="*/ 173037 h 173037"/>
                <a:gd name="connsiteX2" fmla="*/ 0 w 304864"/>
                <a:gd name="connsiteY2" fmla="*/ 173037 h 173037"/>
                <a:gd name="connsiteX3" fmla="*/ 0 w 304864"/>
                <a:gd name="connsiteY3" fmla="*/ 0 h 173037"/>
                <a:gd name="connsiteX4" fmla="*/ 112345 w 304864"/>
                <a:gd name="connsiteY4" fmla="*/ 4 h 173037"/>
                <a:gd name="connsiteX5" fmla="*/ 304864 w 304864"/>
                <a:gd name="connsiteY5" fmla="*/ 166688 h 173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64" h="173037">
                  <a:moveTo>
                    <a:pt x="304864" y="166688"/>
                  </a:moveTo>
                  <a:lnTo>
                    <a:pt x="303692" y="173037"/>
                  </a:lnTo>
                  <a:lnTo>
                    <a:pt x="0" y="173037"/>
                  </a:lnTo>
                  <a:lnTo>
                    <a:pt x="0" y="0"/>
                  </a:lnTo>
                  <a:lnTo>
                    <a:pt x="112345" y="4"/>
                  </a:lnTo>
                  <a:cubicBezTo>
                    <a:pt x="196531" y="4"/>
                    <a:pt x="304864" y="74629"/>
                    <a:pt x="304864" y="166688"/>
                  </a:cubicBezTo>
                  <a:close/>
                </a:path>
              </a:pathLst>
            </a:cu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2471688" y="6179530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Convert to picture</a:t>
            </a:r>
            <a:endParaRPr lang="en-SG" sz="11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2720421" y="5637666"/>
            <a:ext cx="421200" cy="420624"/>
            <a:chOff x="2720421" y="5637666"/>
            <a:chExt cx="421200" cy="420624"/>
          </a:xfrm>
        </p:grpSpPr>
        <p:sp>
          <p:nvSpPr>
            <p:cNvPr id="118" name="Rectangle 117"/>
            <p:cNvSpPr/>
            <p:nvPr/>
          </p:nvSpPr>
          <p:spPr>
            <a:xfrm rot="5400000" flipH="1">
              <a:off x="2720709" y="5637378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19" name="Rectangle 118"/>
            <p:cNvSpPr/>
            <p:nvPr/>
          </p:nvSpPr>
          <p:spPr>
            <a:xfrm rot="16200000">
              <a:off x="2778591" y="5681290"/>
              <a:ext cx="304863" cy="333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4" name="Freeform 23"/>
          <p:cNvSpPr/>
          <p:nvPr/>
        </p:nvSpPr>
        <p:spPr>
          <a:xfrm>
            <a:off x="2747963" y="5762625"/>
            <a:ext cx="333375" cy="254793"/>
          </a:xfrm>
          <a:custGeom>
            <a:avLst/>
            <a:gdLst>
              <a:gd name="connsiteX0" fmla="*/ 0 w 357187"/>
              <a:gd name="connsiteY0" fmla="*/ 104775 h 180975"/>
              <a:gd name="connsiteX1" fmla="*/ 104775 w 357187"/>
              <a:gd name="connsiteY1" fmla="*/ 0 h 180975"/>
              <a:gd name="connsiteX2" fmla="*/ 357187 w 357187"/>
              <a:gd name="connsiteY2" fmla="*/ 180975 h 180975"/>
              <a:gd name="connsiteX0" fmla="*/ 0 w 333375"/>
              <a:gd name="connsiteY0" fmla="*/ 104775 h 254793"/>
              <a:gd name="connsiteX1" fmla="*/ 104775 w 333375"/>
              <a:gd name="connsiteY1" fmla="*/ 0 h 254793"/>
              <a:gd name="connsiteX2" fmla="*/ 333375 w 333375"/>
              <a:gd name="connsiteY2" fmla="*/ 254793 h 254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375" h="254793">
                <a:moveTo>
                  <a:pt x="0" y="104775"/>
                </a:moveTo>
                <a:lnTo>
                  <a:pt x="104775" y="0"/>
                </a:lnTo>
                <a:lnTo>
                  <a:pt x="333375" y="254793"/>
                </a:ln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Freeform 30"/>
          <p:cNvSpPr/>
          <p:nvPr/>
        </p:nvSpPr>
        <p:spPr>
          <a:xfrm>
            <a:off x="2933701" y="5781675"/>
            <a:ext cx="180974" cy="245269"/>
          </a:xfrm>
          <a:custGeom>
            <a:avLst/>
            <a:gdLst>
              <a:gd name="connsiteX0" fmla="*/ 0 w 147637"/>
              <a:gd name="connsiteY0" fmla="*/ 42863 h 171450"/>
              <a:gd name="connsiteX1" fmla="*/ 57150 w 147637"/>
              <a:gd name="connsiteY1" fmla="*/ 0 h 171450"/>
              <a:gd name="connsiteX2" fmla="*/ 147637 w 147637"/>
              <a:gd name="connsiteY2" fmla="*/ 28575 h 171450"/>
              <a:gd name="connsiteX3" fmla="*/ 138112 w 147637"/>
              <a:gd name="connsiteY3" fmla="*/ 171450 h 171450"/>
              <a:gd name="connsiteX4" fmla="*/ 0 w 147637"/>
              <a:gd name="connsiteY4" fmla="*/ 42863 h 171450"/>
              <a:gd name="connsiteX0" fmla="*/ 0 w 180974"/>
              <a:gd name="connsiteY0" fmla="*/ 45244 h 171450"/>
              <a:gd name="connsiteX1" fmla="*/ 90487 w 180974"/>
              <a:gd name="connsiteY1" fmla="*/ 0 h 171450"/>
              <a:gd name="connsiteX2" fmla="*/ 180974 w 180974"/>
              <a:gd name="connsiteY2" fmla="*/ 28575 h 171450"/>
              <a:gd name="connsiteX3" fmla="*/ 171449 w 180974"/>
              <a:gd name="connsiteY3" fmla="*/ 171450 h 171450"/>
              <a:gd name="connsiteX4" fmla="*/ 0 w 180974"/>
              <a:gd name="connsiteY4" fmla="*/ 45244 h 171450"/>
              <a:gd name="connsiteX0" fmla="*/ 0 w 180974"/>
              <a:gd name="connsiteY0" fmla="*/ 45244 h 245269"/>
              <a:gd name="connsiteX1" fmla="*/ 90487 w 180974"/>
              <a:gd name="connsiteY1" fmla="*/ 0 h 245269"/>
              <a:gd name="connsiteX2" fmla="*/ 180974 w 180974"/>
              <a:gd name="connsiteY2" fmla="*/ 28575 h 245269"/>
              <a:gd name="connsiteX3" fmla="*/ 171449 w 180974"/>
              <a:gd name="connsiteY3" fmla="*/ 245269 h 245269"/>
              <a:gd name="connsiteX4" fmla="*/ 0 w 180974"/>
              <a:gd name="connsiteY4" fmla="*/ 45244 h 245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974" h="245269">
                <a:moveTo>
                  <a:pt x="0" y="45244"/>
                </a:moveTo>
                <a:lnTo>
                  <a:pt x="90487" y="0"/>
                </a:lnTo>
                <a:lnTo>
                  <a:pt x="180974" y="28575"/>
                </a:lnTo>
                <a:lnTo>
                  <a:pt x="171449" y="245269"/>
                </a:lnTo>
                <a:lnTo>
                  <a:pt x="0" y="45244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9" name="TextBox 108"/>
          <p:cNvSpPr txBox="1"/>
          <p:nvPr/>
        </p:nvSpPr>
        <p:spPr>
          <a:xfrm>
            <a:off x="1586095" y="2018225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Highlight points</a:t>
            </a:r>
            <a:endParaRPr lang="en-SG" sz="11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1476638" y="1435460"/>
            <a:ext cx="420624" cy="421200"/>
            <a:chOff x="1566998" y="1190622"/>
            <a:chExt cx="420624" cy="421200"/>
          </a:xfrm>
        </p:grpSpPr>
        <p:grpSp>
          <p:nvGrpSpPr>
            <p:cNvPr id="110" name="Group 109"/>
            <p:cNvGrpSpPr/>
            <p:nvPr/>
          </p:nvGrpSpPr>
          <p:grpSpPr>
            <a:xfrm>
              <a:off x="1566998" y="1190622"/>
              <a:ext cx="420624" cy="421200"/>
              <a:chOff x="1508996" y="4178585"/>
              <a:chExt cx="420624" cy="421200"/>
            </a:xfrm>
          </p:grpSpPr>
          <p:sp>
            <p:nvSpPr>
              <p:cNvPr id="111" name="Rectangle 110"/>
              <p:cNvSpPr/>
              <p:nvPr/>
            </p:nvSpPr>
            <p:spPr>
              <a:xfrm rot="10800000">
                <a:off x="1508996" y="4178585"/>
                <a:ext cx="420624" cy="42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17" name="Flowchart: Connector 116"/>
              <p:cNvSpPr>
                <a:spLocks noChangeAspect="1"/>
              </p:cNvSpPr>
              <p:nvPr/>
            </p:nvSpPr>
            <p:spPr>
              <a:xfrm>
                <a:off x="1550612" y="4300120"/>
                <a:ext cx="148491" cy="149540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1801128" y="1296456"/>
              <a:ext cx="186494" cy="180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088282" y="1431283"/>
            <a:ext cx="420624" cy="421200"/>
            <a:chOff x="533536" y="1101557"/>
            <a:chExt cx="420624" cy="421200"/>
          </a:xfrm>
        </p:grpSpPr>
        <p:sp>
          <p:nvSpPr>
            <p:cNvPr id="125" name="Rectangle 124"/>
            <p:cNvSpPr/>
            <p:nvPr/>
          </p:nvSpPr>
          <p:spPr>
            <a:xfrm rot="10800000">
              <a:off x="533536" y="1101557"/>
              <a:ext cx="420624" cy="421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lowchart: Connector 125"/>
            <p:cNvSpPr>
              <a:spLocks noChangeAspect="1"/>
            </p:cNvSpPr>
            <p:nvPr/>
          </p:nvSpPr>
          <p:spPr>
            <a:xfrm>
              <a:off x="538131" y="1207391"/>
              <a:ext cx="179674" cy="180943"/>
            </a:xfrm>
            <a:prstGeom prst="flowChartConnector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767666" y="1207391"/>
              <a:ext cx="186494" cy="18094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509085" y="607226"/>
            <a:ext cx="344238" cy="337671"/>
            <a:chOff x="1509085" y="607226"/>
            <a:chExt cx="344238" cy="337671"/>
          </a:xfrm>
        </p:grpSpPr>
        <p:sp>
          <p:nvSpPr>
            <p:cNvPr id="132" name="Round Single Corner Rectangle 131"/>
            <p:cNvSpPr/>
            <p:nvPr/>
          </p:nvSpPr>
          <p:spPr>
            <a:xfrm flipH="1" flipV="1">
              <a:off x="1609593" y="695334"/>
              <a:ext cx="151555" cy="150018"/>
            </a:xfrm>
            <a:prstGeom prst="round1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  <p:sp>
          <p:nvSpPr>
            <p:cNvPr id="133" name="Round Single Corner Rectangle 132"/>
            <p:cNvSpPr/>
            <p:nvPr/>
          </p:nvSpPr>
          <p:spPr>
            <a:xfrm flipH="1" flipV="1">
              <a:off x="1509085" y="607226"/>
              <a:ext cx="344238" cy="337671"/>
            </a:xfrm>
            <a:prstGeom prst="round1Rect">
              <a:avLst>
                <a:gd name="adj" fmla="val 50000"/>
              </a:avLst>
            </a:prstGeom>
            <a:noFill/>
            <a:ln w="76200" cmpd="sng">
              <a:solidFill>
                <a:srgbClr val="F79646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2059214" y="554898"/>
            <a:ext cx="17108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PptLabs</a:t>
            </a:r>
            <a:r>
              <a:rPr lang="en-US" sz="1100" dirty="0"/>
              <a:t> main context menu icon</a:t>
            </a:r>
            <a:endParaRPr lang="en-SG" sz="11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8414913" y="4295205"/>
            <a:ext cx="400209" cy="381306"/>
            <a:chOff x="8414913" y="4295205"/>
            <a:chExt cx="400209" cy="381306"/>
          </a:xfrm>
          <a:noFill/>
        </p:grpSpPr>
        <p:sp>
          <p:nvSpPr>
            <p:cNvPr id="121" name="Rectangle 120"/>
            <p:cNvSpPr/>
            <p:nvPr/>
          </p:nvSpPr>
          <p:spPr>
            <a:xfrm flipH="1">
              <a:off x="8414913" y="4295205"/>
              <a:ext cx="400209" cy="381306"/>
            </a:xfrm>
            <a:prstGeom prst="ellipse">
              <a:avLst/>
            </a:prstGeom>
            <a:grpFill/>
            <a:ln w="76200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20" name="Rectangle 119"/>
            <p:cNvSpPr/>
            <p:nvPr/>
          </p:nvSpPr>
          <p:spPr>
            <a:xfrm flipH="1">
              <a:off x="8414913" y="4295205"/>
              <a:ext cx="400209" cy="381306"/>
            </a:xfrm>
            <a:prstGeom prst="ellipse">
              <a:avLst/>
            </a:prstGeom>
            <a:grpFill/>
            <a:ln w="76200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7322389" y="4935223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Cut to shape</a:t>
            </a:r>
            <a:endParaRPr lang="en-SG" sz="1100" dirty="0"/>
          </a:p>
        </p:txBody>
      </p:sp>
      <p:sp>
        <p:nvSpPr>
          <p:cNvPr id="146" name="TextBox 145"/>
          <p:cNvSpPr txBox="1"/>
          <p:nvPr/>
        </p:nvSpPr>
        <p:spPr>
          <a:xfrm>
            <a:off x="3048000" y="1873793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Add Into Group</a:t>
            </a:r>
            <a:endParaRPr lang="en-SG" sz="11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7664818" y="1661257"/>
            <a:ext cx="402336" cy="399078"/>
            <a:chOff x="3178080" y="1440083"/>
            <a:chExt cx="390387" cy="399078"/>
          </a:xfrm>
        </p:grpSpPr>
        <p:grpSp>
          <p:nvGrpSpPr>
            <p:cNvPr id="72" name="Group 71"/>
            <p:cNvGrpSpPr/>
            <p:nvPr/>
          </p:nvGrpSpPr>
          <p:grpSpPr>
            <a:xfrm>
              <a:off x="3238368" y="1440083"/>
              <a:ext cx="330099" cy="266804"/>
              <a:chOff x="2797628" y="1644225"/>
              <a:chExt cx="256151" cy="208259"/>
            </a:xfrm>
          </p:grpSpPr>
          <p:sp>
            <p:nvSpPr>
              <p:cNvPr id="135" name="Rectangle 134"/>
              <p:cNvSpPr/>
              <p:nvPr/>
            </p:nvSpPr>
            <p:spPr>
              <a:xfrm>
                <a:off x="2797628" y="1644225"/>
                <a:ext cx="256151" cy="208259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SG" b="1"/>
              </a:p>
            </p:txBody>
          </p:sp>
          <p:sp>
            <p:nvSpPr>
              <p:cNvPr id="139" name="Isosceles Triangle 138"/>
              <p:cNvSpPr/>
              <p:nvPr/>
            </p:nvSpPr>
            <p:spPr>
              <a:xfrm>
                <a:off x="2956033" y="1735484"/>
                <a:ext cx="63331" cy="7727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Flowchart: Connector 139"/>
              <p:cNvSpPr>
                <a:spLocks noChangeAspect="1"/>
              </p:cNvSpPr>
              <p:nvPr/>
            </p:nvSpPr>
            <p:spPr>
              <a:xfrm>
                <a:off x="2843153" y="1676118"/>
                <a:ext cx="60738" cy="6116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  <p:sp>
          <p:nvSpPr>
            <p:cNvPr id="144" name="Right Arrow 35"/>
            <p:cNvSpPr>
              <a:spLocks noChangeAspect="1"/>
            </p:cNvSpPr>
            <p:nvPr/>
          </p:nvSpPr>
          <p:spPr>
            <a:xfrm rot="18679808">
              <a:off x="3172011" y="1569311"/>
              <a:ext cx="275919" cy="263781"/>
            </a:xfrm>
            <a:prstGeom prst="rightArrow">
              <a:avLst>
                <a:gd name="adj1" fmla="val 50000"/>
                <a:gd name="adj2" fmla="val 66274"/>
              </a:avLst>
            </a:prstGeom>
            <a:solidFill>
              <a:srgbClr val="0070C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5" name="Rectangle 204"/>
          <p:cNvSpPr/>
          <p:nvPr/>
        </p:nvSpPr>
        <p:spPr>
          <a:xfrm rot="10800000">
            <a:off x="3170960" y="1439596"/>
            <a:ext cx="420624" cy="42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sp>
        <p:nvSpPr>
          <p:cNvPr id="138" name="TextBox 137"/>
          <p:cNvSpPr txBox="1"/>
          <p:nvPr/>
        </p:nvSpPr>
        <p:spPr>
          <a:xfrm>
            <a:off x="7510337" y="1357797"/>
            <a:ext cx="864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 used</a:t>
            </a:r>
            <a:endParaRPr lang="en-SG" sz="1400" dirty="0"/>
          </a:p>
        </p:txBody>
      </p:sp>
      <p:grpSp>
        <p:nvGrpSpPr>
          <p:cNvPr id="64" name="Group 63"/>
          <p:cNvGrpSpPr/>
          <p:nvPr/>
        </p:nvGrpSpPr>
        <p:grpSpPr>
          <a:xfrm>
            <a:off x="3192352" y="1457551"/>
            <a:ext cx="445953" cy="443902"/>
            <a:chOff x="2764335" y="1430070"/>
            <a:chExt cx="445953" cy="443902"/>
          </a:xfrm>
        </p:grpSpPr>
        <p:sp>
          <p:nvSpPr>
            <p:cNvPr id="19" name="Rectangle 18"/>
            <p:cNvSpPr/>
            <p:nvPr/>
          </p:nvSpPr>
          <p:spPr>
            <a:xfrm>
              <a:off x="2764335" y="1431283"/>
              <a:ext cx="212942" cy="21294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765404" y="1641480"/>
              <a:ext cx="212942" cy="21294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979312" y="1430070"/>
              <a:ext cx="212942" cy="21294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Cross 54"/>
            <p:cNvSpPr/>
            <p:nvPr/>
          </p:nvSpPr>
          <p:spPr>
            <a:xfrm>
              <a:off x="3019061" y="1682745"/>
              <a:ext cx="191227" cy="191227"/>
            </a:xfrm>
            <a:prstGeom prst="plus">
              <a:avLst>
                <a:gd name="adj" fmla="val 33338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9861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3764</TotalTime>
  <Words>156</Words>
  <Application>Microsoft Office PowerPoint</Application>
  <PresentationFormat>On-screen Show (4:3)</PresentationFormat>
  <Paragraphs>67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Rockwell Extra Bold</vt:lpstr>
      <vt:lpstr>Gill Sans Ultra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Heng Le Ong</dc:creator>
  <cp:lastModifiedBy>Ong Heng Le</cp:lastModifiedBy>
  <cp:revision>43</cp:revision>
  <dcterms:created xsi:type="dcterms:W3CDTF">2006-08-16T00:00:00Z</dcterms:created>
  <dcterms:modified xsi:type="dcterms:W3CDTF">2017-06-14T02:05:47Z</dcterms:modified>
</cp:coreProperties>
</file>