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06FE-E92A-42F5-AF94-E2208AB2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E3583-0729-4C70-840D-18B81B80B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A0E9-32CF-41A7-A306-421CB6A0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330-04EB-4A2C-A63D-1493C7414397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0D46-B5FF-4320-9904-61916BF5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FF41A-1FA8-4F35-8301-52214272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6735-3D4E-4F9F-A95E-B74384422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57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392C-A1B4-4DCE-8A98-650238FE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F43F9-1A82-43D5-8A18-DAFAE24C0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6DF8-C139-4E9B-8F78-7C04F552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330-04EB-4A2C-A63D-1493C7414397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0DFD5-0336-40AE-92DF-7C37719D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0E50-B189-4314-8342-508E123D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6735-3D4E-4F9F-A95E-B74384422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92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63AC3-4EFD-4AFA-9589-E3BB4D068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FA245-57C1-4C56-A7C0-D62C9B2B5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99A29-A35D-4678-90D9-4F56B633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330-04EB-4A2C-A63D-1493C7414397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1925-1AD0-4971-80C8-8A889376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02B1-6E27-474D-8A35-2BAFAD6D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6735-3D4E-4F9F-A95E-B74384422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78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598B-27C1-4E09-9C76-F293B20B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329C-9037-4EBE-A806-8798D083E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A1B3-9BED-472D-B03B-3D2765B6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330-04EB-4A2C-A63D-1493C7414397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E10F-5C7E-432D-B7F4-4706E051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775E-8632-483F-8CC7-56315AFA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6735-3D4E-4F9F-A95E-B74384422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86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4236-F9DA-46EA-93AF-68B98475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B451-1AEB-4264-A9E1-F7635C09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3292-13C2-4855-9C75-78A8A053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330-04EB-4A2C-A63D-1493C7414397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0FC1-1339-4C47-912D-8F1DB51E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55F3E-C28E-49B5-9FDF-8ECF29C1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6735-3D4E-4F9F-A95E-B74384422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5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627C-3B7C-4D82-85F2-B4E0C7C4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FF73-68FA-4724-B74C-C24608788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D431E-B407-423B-8744-700ED1B4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F7354-1907-4A6B-BE5D-4F696EC9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330-04EB-4A2C-A63D-1493C7414397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53EC9-8E39-4074-A4F5-60E54AD1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940FC-2959-4F0C-A070-7CB27D2B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6735-3D4E-4F9F-A95E-B74384422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395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ECFC-02F0-420C-9BEF-8B46FA30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EE11-2D40-406C-892E-B08EF8071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A0464-EB90-4B5A-82D3-24418FAAB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62F45-BF0F-4E4A-AA2C-E7DF95239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53D9E-D913-42E2-BC8E-F72CA5CD2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14097-4FEA-4611-AC23-707F5254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330-04EB-4A2C-A63D-1493C7414397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B574E-8F36-42EF-A9CF-F09D19C7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DDB1C-6B45-43CD-AF0F-5E7CD7F2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6735-3D4E-4F9F-A95E-B74384422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40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7687-BD52-4F11-96CA-5F07703B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B79A3-B6F1-4B4D-8B2C-74D92C23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330-04EB-4A2C-A63D-1493C7414397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503A5-3847-4A93-BDA2-B4D7F31E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8F913-2FCB-4789-B069-14ED789F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6735-3D4E-4F9F-A95E-B74384422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26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ABC5E-D67B-4D20-859A-A0B97E4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330-04EB-4A2C-A63D-1493C7414397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311E6-4924-40A5-8F68-E960C580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9D4B-A669-4AFB-A6C4-98BF6CB6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6735-3D4E-4F9F-A95E-B74384422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99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782D-FA5A-41D4-8E96-6A5DCCAC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18C0-1237-456B-8712-9C3C26F9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CDB6-7F14-4B35-83DF-60BE3C578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7B0C-17EC-4E73-8246-E772E59C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330-04EB-4A2C-A63D-1493C7414397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AE521-57BE-4347-A257-38DC0A99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00946-80B5-4607-B51F-6DF0EF55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6735-3D4E-4F9F-A95E-B74384422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7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C017-341C-4E25-9489-2ABD4C73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0D540-D0E4-4CBE-BDC7-CAA977D77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9E62F-7AC9-422C-96D9-A03F88A0D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D0379-F56F-44B7-A0B2-88531DE0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330-04EB-4A2C-A63D-1493C7414397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2B3D1-9C56-4276-9D0E-0C74F1E4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5331E-F74F-4AD3-89E3-8303F123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6735-3D4E-4F9F-A95E-B74384422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077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A65D6-F3AA-43D9-8F3C-15F793C3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128E-3C8E-409C-BD6C-2DC61FA7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BD267-62CF-47F4-AB1E-93FD072D3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B330-04EB-4A2C-A63D-1493C7414397}" type="datetimeFigureOut">
              <a:rPr lang="en-SG" smtClean="0"/>
              <a:t>28/3/2019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95E16-8912-4A17-AFE5-E8ED2C71B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DCF2-8533-4BFE-B832-FB7B21122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F6735-3D4E-4F9F-A95E-B74384422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27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96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_Storage" hidden="1">
            <a:extLst>
              <a:ext uri="{FF2B5EF4-FFF2-40B4-BE49-F238E27FC236}">
                <a16:creationId xmlns:a16="http://schemas.microsoft.com/office/drawing/2014/main" id="{AF41BA88-F278-4292-B582-9FF98390AB6E}"/>
              </a:ext>
            </a:extLst>
          </p:cNvPr>
          <p:cNvSpPr txBox="1"/>
          <p:nvPr/>
        </p:nvSpPr>
        <p:spPr>
          <a:xfrm>
            <a:off x="0" y="0"/>
            <a:ext cx="12192000" cy="3231654"/>
          </a:xfrm>
          <a:prstGeom prst="rect">
            <a:avLst/>
          </a:prstGeom>
          <a:pattFill prst="pct5">
            <a:fgClr>
              <a:srgbClr val="FFFFFF">
                <a:alpha val="80000"/>
              </a:srgbClr>
            </a:fgClr>
            <a:bgClr>
              <a:srgbClr val="FFFFFF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0000"/>
                </a:solidFill>
              </a:rPr>
              <a:t>&lt;</a:t>
            </a:r>
            <a:r>
              <a:rPr lang="en-SG" sz="1200" dirty="0" err="1">
                <a:solidFill>
                  <a:srgbClr val="000000"/>
                </a:solidFill>
              </a:rPr>
              <a:t>SelfExplanationText</a:t>
            </a:r>
            <a:r>
              <a:rPr lang="en-SG" sz="1200" dirty="0">
                <a:solidFill>
                  <a:srgbClr val="000000"/>
                </a:solidFill>
              </a:rPr>
              <a:t>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  &lt;</a:t>
            </a:r>
            <a:r>
              <a:rPr lang="en-SG" sz="1200" dirty="0" err="1">
                <a:solidFill>
                  <a:srgbClr val="000000"/>
                </a:solidFill>
              </a:rPr>
              <a:t>CaptionText</a:t>
            </a:r>
            <a:r>
              <a:rPr lang="en-SG" sz="1200" dirty="0">
                <a:solidFill>
                  <a:srgbClr val="000000"/>
                </a:solidFill>
              </a:rPr>
              <a:t>&gt;Test self explanation item 1&lt;/</a:t>
            </a:r>
            <a:r>
              <a:rPr lang="en-SG" sz="1200" dirty="0" err="1">
                <a:solidFill>
                  <a:srgbClr val="000000"/>
                </a:solidFill>
              </a:rPr>
              <a:t>CaptionText</a:t>
            </a:r>
            <a:r>
              <a:rPr lang="en-SG" sz="1200" dirty="0">
                <a:solidFill>
                  <a:srgbClr val="000000"/>
                </a:solidFill>
              </a:rPr>
              <a:t>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  &lt;</a:t>
            </a:r>
            <a:r>
              <a:rPr lang="en-SG" sz="1200" dirty="0" err="1">
                <a:solidFill>
                  <a:srgbClr val="000000"/>
                </a:solidFill>
              </a:rPr>
              <a:t>CalloutText</a:t>
            </a:r>
            <a:r>
              <a:rPr lang="en-SG" sz="1200" dirty="0">
                <a:solidFill>
                  <a:srgbClr val="000000"/>
                </a:solidFill>
              </a:rPr>
              <a:t>&gt;&lt;/</a:t>
            </a:r>
            <a:r>
              <a:rPr lang="en-SG" sz="1200" dirty="0" err="1">
                <a:solidFill>
                  <a:srgbClr val="000000"/>
                </a:solidFill>
              </a:rPr>
              <a:t>CalloutText</a:t>
            </a:r>
            <a:r>
              <a:rPr lang="en-SG" sz="1200" dirty="0">
                <a:solidFill>
                  <a:srgbClr val="000000"/>
                </a:solidFill>
              </a:rPr>
              <a:t>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  &lt;</a:t>
            </a:r>
            <a:r>
              <a:rPr lang="en-SG" sz="1200" dirty="0" err="1">
                <a:solidFill>
                  <a:srgbClr val="000000"/>
                </a:solidFill>
              </a:rPr>
              <a:t>TagNo</a:t>
            </a:r>
            <a:r>
              <a:rPr lang="en-SG" sz="1200" dirty="0">
                <a:solidFill>
                  <a:srgbClr val="000000"/>
                </a:solidFill>
              </a:rPr>
              <a:t>&gt;1&lt;/</a:t>
            </a:r>
            <a:r>
              <a:rPr lang="en-SG" sz="1200" dirty="0" err="1">
                <a:solidFill>
                  <a:srgbClr val="000000"/>
                </a:solidFill>
              </a:rPr>
              <a:t>TagNo</a:t>
            </a:r>
            <a:r>
              <a:rPr lang="en-SG" sz="1200" dirty="0">
                <a:solidFill>
                  <a:srgbClr val="000000"/>
                </a:solidFill>
              </a:rPr>
              <a:t>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  &lt;</a:t>
            </a:r>
            <a:r>
              <a:rPr lang="en-SG" sz="1200" dirty="0" err="1">
                <a:solidFill>
                  <a:srgbClr val="000000"/>
                </a:solidFill>
              </a:rPr>
              <a:t>CaptionText</a:t>
            </a:r>
            <a:r>
              <a:rPr lang="en-SG" sz="1200" dirty="0">
                <a:solidFill>
                  <a:srgbClr val="000000"/>
                </a:solidFill>
              </a:rPr>
              <a:t>&gt;Test self explanation item 2&lt;/</a:t>
            </a:r>
            <a:r>
              <a:rPr lang="en-SG" sz="1200" dirty="0" err="1">
                <a:solidFill>
                  <a:srgbClr val="000000"/>
                </a:solidFill>
              </a:rPr>
              <a:t>CaptionText</a:t>
            </a:r>
            <a:r>
              <a:rPr lang="en-SG" sz="1200" dirty="0">
                <a:solidFill>
                  <a:srgbClr val="000000"/>
                </a:solidFill>
              </a:rPr>
              <a:t>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  &lt;</a:t>
            </a:r>
            <a:r>
              <a:rPr lang="en-SG" sz="1200" dirty="0" err="1">
                <a:solidFill>
                  <a:srgbClr val="000000"/>
                </a:solidFill>
              </a:rPr>
              <a:t>CalloutText</a:t>
            </a:r>
            <a:r>
              <a:rPr lang="en-SG" sz="1200" dirty="0">
                <a:solidFill>
                  <a:srgbClr val="000000"/>
                </a:solidFill>
              </a:rPr>
              <a:t>&gt;This is a shorter callout for self explanation item 2&lt;/</a:t>
            </a:r>
            <a:r>
              <a:rPr lang="en-SG" sz="1200" dirty="0" err="1">
                <a:solidFill>
                  <a:srgbClr val="000000"/>
                </a:solidFill>
              </a:rPr>
              <a:t>CalloutText</a:t>
            </a:r>
            <a:r>
              <a:rPr lang="en-SG" sz="1200" dirty="0">
                <a:solidFill>
                  <a:srgbClr val="000000"/>
                </a:solidFill>
              </a:rPr>
              <a:t>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  &lt;</a:t>
            </a:r>
            <a:r>
              <a:rPr lang="en-SG" sz="1200" dirty="0" err="1">
                <a:solidFill>
                  <a:srgbClr val="000000"/>
                </a:solidFill>
              </a:rPr>
              <a:t>TagNo</a:t>
            </a:r>
            <a:r>
              <a:rPr lang="en-SG" sz="1200" dirty="0">
                <a:solidFill>
                  <a:srgbClr val="000000"/>
                </a:solidFill>
              </a:rPr>
              <a:t>&gt;2&lt;/</a:t>
            </a:r>
            <a:r>
              <a:rPr lang="en-SG" sz="1200" dirty="0" err="1">
                <a:solidFill>
                  <a:srgbClr val="000000"/>
                </a:solidFill>
              </a:rPr>
              <a:t>TagNo</a:t>
            </a:r>
            <a:r>
              <a:rPr lang="en-SG" sz="1200" dirty="0">
                <a:solidFill>
                  <a:srgbClr val="000000"/>
                </a:solidFill>
              </a:rPr>
              <a:t>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  &lt;</a:t>
            </a:r>
            <a:r>
              <a:rPr lang="en-SG" sz="1200" dirty="0" err="1">
                <a:solidFill>
                  <a:srgbClr val="000000"/>
                </a:solidFill>
              </a:rPr>
              <a:t>CaptionText</a:t>
            </a:r>
            <a:r>
              <a:rPr lang="en-SG" sz="1200" dirty="0">
                <a:solidFill>
                  <a:srgbClr val="000000"/>
                </a:solidFill>
              </a:rPr>
              <a:t>&gt;Test self explanation item 3&lt;/</a:t>
            </a:r>
            <a:r>
              <a:rPr lang="en-SG" sz="1200" dirty="0" err="1">
                <a:solidFill>
                  <a:srgbClr val="000000"/>
                </a:solidFill>
              </a:rPr>
              <a:t>CaptionText</a:t>
            </a:r>
            <a:r>
              <a:rPr lang="en-SG" sz="1200" dirty="0">
                <a:solidFill>
                  <a:srgbClr val="000000"/>
                </a:solidFill>
              </a:rPr>
              <a:t>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  &lt;</a:t>
            </a:r>
            <a:r>
              <a:rPr lang="en-SG" sz="1200" dirty="0" err="1">
                <a:solidFill>
                  <a:srgbClr val="000000"/>
                </a:solidFill>
              </a:rPr>
              <a:t>CalloutText</a:t>
            </a:r>
            <a:r>
              <a:rPr lang="en-SG" sz="1200" dirty="0">
                <a:solidFill>
                  <a:srgbClr val="000000"/>
                </a:solidFill>
              </a:rPr>
              <a:t>&gt;&lt;/</a:t>
            </a:r>
            <a:r>
              <a:rPr lang="en-SG" sz="1200" dirty="0" err="1">
                <a:solidFill>
                  <a:srgbClr val="000000"/>
                </a:solidFill>
              </a:rPr>
              <a:t>CalloutText</a:t>
            </a:r>
            <a:r>
              <a:rPr lang="en-SG" sz="1200" dirty="0">
                <a:solidFill>
                  <a:srgbClr val="000000"/>
                </a:solidFill>
              </a:rPr>
              <a:t>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  &lt;</a:t>
            </a:r>
            <a:r>
              <a:rPr lang="en-SG" sz="1200" dirty="0" err="1">
                <a:solidFill>
                  <a:srgbClr val="000000"/>
                </a:solidFill>
              </a:rPr>
              <a:t>TagNo</a:t>
            </a:r>
            <a:r>
              <a:rPr lang="en-SG" sz="1200" dirty="0">
                <a:solidFill>
                  <a:srgbClr val="000000"/>
                </a:solidFill>
              </a:rPr>
              <a:t>&gt;3&lt;/</a:t>
            </a:r>
            <a:r>
              <a:rPr lang="en-SG" sz="1200" dirty="0" err="1">
                <a:solidFill>
                  <a:srgbClr val="000000"/>
                </a:solidFill>
              </a:rPr>
              <a:t>TagNo</a:t>
            </a:r>
            <a:r>
              <a:rPr lang="en-SG" sz="1200" dirty="0">
                <a:solidFill>
                  <a:srgbClr val="000000"/>
                </a:solidFill>
              </a:rPr>
              <a:t>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 dirty="0">
                <a:solidFill>
                  <a:srgbClr val="000000"/>
                </a:solidFill>
              </a:rPr>
              <a:t>&lt;/</a:t>
            </a:r>
            <a:r>
              <a:rPr lang="en-SG" sz="1200" dirty="0" err="1">
                <a:solidFill>
                  <a:srgbClr val="000000"/>
                </a:solidFill>
              </a:rPr>
              <a:t>SelfExplanationText</a:t>
            </a:r>
            <a:r>
              <a:rPr lang="en-SG" sz="1200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" name="PPTL_1_Caption">
            <a:extLst>
              <a:ext uri="{FF2B5EF4-FFF2-40B4-BE49-F238E27FC236}">
                <a16:creationId xmlns:a16="http://schemas.microsoft.com/office/drawing/2014/main" id="{15E92AC7-BDBD-4A88-B814-5A38217D412D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FFFFFF"/>
                </a:solidFill>
              </a:rPr>
              <a:t>Test self explanation item 1</a:t>
            </a:r>
          </a:p>
        </p:txBody>
      </p:sp>
      <p:sp>
        <p:nvSpPr>
          <p:cNvPr id="5" name="PPTL_2_Callout">
            <a:extLst>
              <a:ext uri="{FF2B5EF4-FFF2-40B4-BE49-F238E27FC236}">
                <a16:creationId xmlns:a16="http://schemas.microsoft.com/office/drawing/2014/main" id="{B932DEF1-31A7-45F5-AA7B-ECD538B6F70C}"/>
              </a:ext>
            </a:extLst>
          </p:cNvPr>
          <p:cNvSpPr/>
          <p:nvPr/>
        </p:nvSpPr>
        <p:spPr>
          <a:xfrm>
            <a:off x="127000" y="127000"/>
            <a:ext cx="1270000" cy="1691104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SG" sz="1600">
                <a:solidFill>
                  <a:srgbClr val="FFFFFF"/>
                </a:solidFill>
              </a:rPr>
              <a:t>This is a shorter callout for self explanation item 2</a:t>
            </a:r>
          </a:p>
        </p:txBody>
      </p:sp>
      <p:sp>
        <p:nvSpPr>
          <p:cNvPr id="6" name="PPTL_2_Caption">
            <a:extLst>
              <a:ext uri="{FF2B5EF4-FFF2-40B4-BE49-F238E27FC236}">
                <a16:creationId xmlns:a16="http://schemas.microsoft.com/office/drawing/2014/main" id="{28CD2BF7-FC03-4F24-A524-32AC94EAA6F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FFFFFF"/>
                </a:solidFill>
              </a:rPr>
              <a:t>Test self explanation item 2</a:t>
            </a:r>
          </a:p>
        </p:txBody>
      </p:sp>
      <p:sp>
        <p:nvSpPr>
          <p:cNvPr id="7" name="PPTL_3_Callout">
            <a:extLst>
              <a:ext uri="{FF2B5EF4-FFF2-40B4-BE49-F238E27FC236}">
                <a16:creationId xmlns:a16="http://schemas.microsoft.com/office/drawing/2014/main" id="{E1F77F8F-4F87-48EC-B6FA-6683ABD0D1DA}"/>
              </a:ext>
            </a:extLst>
          </p:cNvPr>
          <p:cNvSpPr/>
          <p:nvPr/>
        </p:nvSpPr>
        <p:spPr>
          <a:xfrm>
            <a:off x="127000" y="127000"/>
            <a:ext cx="1270000" cy="919401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SG" sz="1600">
                <a:solidFill>
                  <a:srgbClr val="FFFFFF"/>
                </a:solidFill>
              </a:rPr>
              <a:t>Test self explanation item 3</a:t>
            </a:r>
          </a:p>
        </p:txBody>
      </p:sp>
      <p:sp>
        <p:nvSpPr>
          <p:cNvPr id="8" name="PPTL_3_Caption">
            <a:extLst>
              <a:ext uri="{FF2B5EF4-FFF2-40B4-BE49-F238E27FC236}">
                <a16:creationId xmlns:a16="http://schemas.microsoft.com/office/drawing/2014/main" id="{EC60A3FC-E35C-47CE-AEDB-DBCACBA6FF00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FFFFFF"/>
                </a:solidFill>
              </a:rPr>
              <a:t>Test self explanation item 3</a:t>
            </a:r>
          </a:p>
        </p:txBody>
      </p:sp>
    </p:spTree>
    <p:extLst>
      <p:ext uri="{BB962C8B-B14F-4D97-AF65-F5344CB8AC3E}">
        <p14:creationId xmlns:p14="http://schemas.microsoft.com/office/powerpoint/2010/main" val="423655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2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TL_1_Caption">
            <a:extLst>
              <a:ext uri="{FF2B5EF4-FFF2-40B4-BE49-F238E27FC236}">
                <a16:creationId xmlns:a16="http://schemas.microsoft.com/office/drawing/2014/main" id="{A3E4A71B-15E6-42A6-82AE-EDE9B9BFD2B5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FFFFFF"/>
                </a:solidFill>
              </a:rPr>
              <a:t>Test self explanation item 1</a:t>
            </a:r>
          </a:p>
        </p:txBody>
      </p:sp>
      <p:sp>
        <p:nvSpPr>
          <p:cNvPr id="10" name="PPTL_2_Callout">
            <a:extLst>
              <a:ext uri="{FF2B5EF4-FFF2-40B4-BE49-F238E27FC236}">
                <a16:creationId xmlns:a16="http://schemas.microsoft.com/office/drawing/2014/main" id="{0B1F1CF3-DC69-4C7F-BE1E-C041274A759C}"/>
              </a:ext>
            </a:extLst>
          </p:cNvPr>
          <p:cNvSpPr/>
          <p:nvPr/>
        </p:nvSpPr>
        <p:spPr>
          <a:xfrm>
            <a:off x="127000" y="127000"/>
            <a:ext cx="1270000" cy="1691104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SG" sz="1600">
                <a:solidFill>
                  <a:srgbClr val="FFFFFF"/>
                </a:solidFill>
              </a:rPr>
              <a:t>This is a shorter callout for self explanation item 2</a:t>
            </a:r>
          </a:p>
        </p:txBody>
      </p:sp>
      <p:sp>
        <p:nvSpPr>
          <p:cNvPr id="11" name="PPTL_2_Caption">
            <a:extLst>
              <a:ext uri="{FF2B5EF4-FFF2-40B4-BE49-F238E27FC236}">
                <a16:creationId xmlns:a16="http://schemas.microsoft.com/office/drawing/2014/main" id="{1F8B76C1-5B54-4A5D-BE97-99D97854423F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FFFFFF"/>
                </a:solidFill>
              </a:rPr>
              <a:t>Test self explanation item 2</a:t>
            </a:r>
          </a:p>
        </p:txBody>
      </p:sp>
      <p:sp>
        <p:nvSpPr>
          <p:cNvPr id="12" name="PPTL_3_Callout">
            <a:extLst>
              <a:ext uri="{FF2B5EF4-FFF2-40B4-BE49-F238E27FC236}">
                <a16:creationId xmlns:a16="http://schemas.microsoft.com/office/drawing/2014/main" id="{23B10F70-D5BF-4422-B066-94A8F61EC239}"/>
              </a:ext>
            </a:extLst>
          </p:cNvPr>
          <p:cNvSpPr/>
          <p:nvPr/>
        </p:nvSpPr>
        <p:spPr>
          <a:xfrm>
            <a:off x="127000" y="127000"/>
            <a:ext cx="1270000" cy="919401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SG" sz="1600">
                <a:solidFill>
                  <a:srgbClr val="FFFFFF"/>
                </a:solidFill>
              </a:rPr>
              <a:t>Test self explanation item 3</a:t>
            </a:r>
          </a:p>
        </p:txBody>
      </p:sp>
      <p:sp>
        <p:nvSpPr>
          <p:cNvPr id="13" name="PPTL_3_Caption">
            <a:extLst>
              <a:ext uri="{FF2B5EF4-FFF2-40B4-BE49-F238E27FC236}">
                <a16:creationId xmlns:a16="http://schemas.microsoft.com/office/drawing/2014/main" id="{F6879671-3D74-401A-8ED8-61BC3CECAC9B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FFFFFF"/>
                </a:solidFill>
              </a:rPr>
              <a:t>Test self explanation item 3</a:t>
            </a:r>
          </a:p>
        </p:txBody>
      </p:sp>
      <p:sp>
        <p:nvSpPr>
          <p:cNvPr id="17" name="PPTL_Storage" hidden="1">
            <a:extLst>
              <a:ext uri="{FF2B5EF4-FFF2-40B4-BE49-F238E27FC236}">
                <a16:creationId xmlns:a16="http://schemas.microsoft.com/office/drawing/2014/main" id="{74506897-4627-4187-B302-0AF0B9B343BB}"/>
              </a:ext>
            </a:extLst>
          </p:cNvPr>
          <p:cNvSpPr txBox="1"/>
          <p:nvPr/>
        </p:nvSpPr>
        <p:spPr>
          <a:xfrm>
            <a:off x="0" y="0"/>
            <a:ext cx="12192000" cy="3231654"/>
          </a:xfrm>
          <a:prstGeom prst="rect">
            <a:avLst/>
          </a:prstGeom>
          <a:pattFill prst="pct5">
            <a:fgClr>
              <a:srgbClr val="FFFFFF">
                <a:alpha val="80000"/>
              </a:srgbClr>
            </a:fgClr>
            <a:bgClr>
              <a:srgbClr val="FFFFFF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000000"/>
                </a:solidFill>
              </a:rPr>
              <a:t>&lt;SelfExplanationText&gt;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&lt;CaptionText&gt;Test self explanation item 2&lt;/CaptionText&gt;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&lt;CalloutText&gt;This is a shorter callout for self explanation item 2&lt;/CalloutText&gt;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&lt;TagNo&gt;2&lt;/TagNo&gt;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&lt;CaptionText&gt;Test self explanation item 1&lt;/CaptionText&gt;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&lt;CalloutText&gt;&lt;/CalloutText&gt;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&lt;TagNo&gt;1&lt;/TagNo&gt;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&lt;CaptionText&gt;Test self explanation item 3&lt;/CaptionText&gt;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&lt;CalloutText&gt;&lt;/CalloutText&gt;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&lt;TagNo&gt;3&lt;/TagNo&gt;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&lt;/SelfExplanationText&gt;</a:t>
            </a:r>
          </a:p>
        </p:txBody>
      </p:sp>
    </p:spTree>
    <p:extLst>
      <p:ext uri="{BB962C8B-B14F-4D97-AF65-F5344CB8AC3E}">
        <p14:creationId xmlns:p14="http://schemas.microsoft.com/office/powerpoint/2010/main" val="34427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93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_2_Callout">
            <a:extLst>
              <a:ext uri="{FF2B5EF4-FFF2-40B4-BE49-F238E27FC236}">
                <a16:creationId xmlns:a16="http://schemas.microsoft.com/office/drawing/2014/main" id="{B1327224-7FCE-45EA-8F71-13C0B80837D1}"/>
              </a:ext>
            </a:extLst>
          </p:cNvPr>
          <p:cNvSpPr/>
          <p:nvPr/>
        </p:nvSpPr>
        <p:spPr>
          <a:xfrm>
            <a:off x="127000" y="127000"/>
            <a:ext cx="1270000" cy="1691104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SG" sz="1600">
                <a:solidFill>
                  <a:srgbClr val="FFFFFF"/>
                </a:solidFill>
              </a:rPr>
              <a:t>This is a shorter callout for self explanation item 2</a:t>
            </a:r>
          </a:p>
        </p:txBody>
      </p:sp>
      <p:sp>
        <p:nvSpPr>
          <p:cNvPr id="4" name="PPTL_2_Caption">
            <a:extLst>
              <a:ext uri="{FF2B5EF4-FFF2-40B4-BE49-F238E27FC236}">
                <a16:creationId xmlns:a16="http://schemas.microsoft.com/office/drawing/2014/main" id="{AE024CE7-4AF6-4DAC-A5F7-4EE2FDD1961E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FFFFFF"/>
                </a:solidFill>
              </a:rPr>
              <a:t>Test self explanation item 2</a:t>
            </a:r>
          </a:p>
        </p:txBody>
      </p:sp>
      <p:sp>
        <p:nvSpPr>
          <p:cNvPr id="5" name="PPTL_3_Callout">
            <a:extLst>
              <a:ext uri="{FF2B5EF4-FFF2-40B4-BE49-F238E27FC236}">
                <a16:creationId xmlns:a16="http://schemas.microsoft.com/office/drawing/2014/main" id="{1C2528B5-BE4F-4E82-A8FF-BA11D85E15FC}"/>
              </a:ext>
            </a:extLst>
          </p:cNvPr>
          <p:cNvSpPr/>
          <p:nvPr/>
        </p:nvSpPr>
        <p:spPr>
          <a:xfrm>
            <a:off x="127000" y="127000"/>
            <a:ext cx="1270000" cy="919401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SG" sz="1600">
                <a:solidFill>
                  <a:srgbClr val="FFFFFF"/>
                </a:solidFill>
              </a:rPr>
              <a:t>Test self explanation item 3</a:t>
            </a:r>
          </a:p>
        </p:txBody>
      </p:sp>
      <p:sp>
        <p:nvSpPr>
          <p:cNvPr id="6" name="PPTL_3_Caption">
            <a:extLst>
              <a:ext uri="{FF2B5EF4-FFF2-40B4-BE49-F238E27FC236}">
                <a16:creationId xmlns:a16="http://schemas.microsoft.com/office/drawing/2014/main" id="{82879249-2A38-4629-B84A-7BBD86124141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FFFFFF"/>
                </a:solidFill>
              </a:rPr>
              <a:t>Test self explanation item 3</a:t>
            </a:r>
          </a:p>
        </p:txBody>
      </p:sp>
      <p:sp>
        <p:nvSpPr>
          <p:cNvPr id="8" name="PPTL_Storage" hidden="1">
            <a:extLst>
              <a:ext uri="{FF2B5EF4-FFF2-40B4-BE49-F238E27FC236}">
                <a16:creationId xmlns:a16="http://schemas.microsoft.com/office/drawing/2014/main" id="{1C613FF7-6403-4B25-A230-3E88313AD8FB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pattFill prst="pct5">
            <a:fgClr>
              <a:srgbClr val="FFFFFF">
                <a:alpha val="80000"/>
              </a:srgbClr>
            </a:fgClr>
            <a:bgClr>
              <a:srgbClr val="FFFFFF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000000"/>
                </a:solidFill>
              </a:rPr>
              <a:t>&lt;SelfExplanationText&gt;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&lt;CaptionText&gt;Test self explanation item 2&lt;/CaptionText&gt;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&lt;CalloutText&gt;This is a shorter callout for self explanation item 2&lt;/CalloutText&gt;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&lt;TagNo&gt;2&lt;/TagNo&gt;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&lt;CaptionText&gt;Test self explanation item 3&lt;/CaptionText&gt;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&lt;CalloutText&gt;&lt;/CalloutText&gt;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&lt;TagNo&gt;3&lt;/TagNo&gt;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&lt;/SelfExplanationText&gt;</a:t>
            </a:r>
          </a:p>
        </p:txBody>
      </p:sp>
    </p:spTree>
    <p:extLst>
      <p:ext uri="{BB962C8B-B14F-4D97-AF65-F5344CB8AC3E}">
        <p14:creationId xmlns:p14="http://schemas.microsoft.com/office/powerpoint/2010/main" val="5900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408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Xiaowei Li</dc:creator>
  <cp:lastModifiedBy>Xiaowei Li</cp:lastModifiedBy>
  <cp:revision>8</cp:revision>
  <dcterms:created xsi:type="dcterms:W3CDTF">2019-03-28T11:07:09Z</dcterms:created>
  <dcterms:modified xsi:type="dcterms:W3CDTF">2019-03-28T15:24:52Z</dcterms:modified>
</cp:coreProperties>
</file>