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54A3-94C6-4011-8250-B0F04DF25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9BBCA-CF03-4687-A554-3E4EBF627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D18D5-8BDC-40A9-BFB2-AFBD5E14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2918-1285-4631-B028-D795CDE9B8D0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E048F-5171-4B1C-BBC7-E51AD96F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2DF6-26C0-404E-B32C-638177D7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C465-E983-4D9B-B8BB-8C733D3DF3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394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6C2E-F399-4820-AE59-1FAB5CE5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38AA2-C79C-4E94-A465-D76A59AAD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C4F3D-A2D7-451B-AF79-B7FBBEA7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2918-1285-4631-B028-D795CDE9B8D0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97B8F-4B47-4393-B2BD-39F4C04C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B7CE2-D68A-459B-BA1F-4D3EAEDB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C465-E983-4D9B-B8BB-8C733D3DF3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190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A9473-B4E4-4EF2-BA5C-B17D3E8C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588A8-F796-4E6A-8ED8-DB13308BC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30C7D-0F5E-433D-8C8D-FCDF6BF8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2918-1285-4631-B028-D795CDE9B8D0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0A6E4-10CE-4C15-ABF2-6E7F02FE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8A58-40A4-49A4-80D9-B951B4C6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C465-E983-4D9B-B8BB-8C733D3DF3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89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6086-EF09-4470-94AB-07FEF76D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FED41-FBA7-4C19-A394-71D8536E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8AD3C-19A9-4724-9B1F-5BBD65B9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2918-1285-4631-B028-D795CDE9B8D0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4B348-ECDA-4012-94B1-F6A87C17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AFB11-4023-4D9F-9584-0AAD4E07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C465-E983-4D9B-B8BB-8C733D3DF3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074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10D7-A7EA-46FF-BB7A-D6C2C3DD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B0A8D-A298-4378-AC0D-565E47AC6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2AB4E-8A12-4E59-B95F-0581EE5C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2918-1285-4631-B028-D795CDE9B8D0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DA3BB-159C-4F61-A4B9-387EF7A2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6C13-D4B6-45D1-B328-7195B98A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C465-E983-4D9B-B8BB-8C733D3DF3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457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44BB-55AA-4E64-9B31-FC1AFBBA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A1A7-58AB-4BCF-ABA3-5AED26796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1DD76-ADF7-4F5C-92A5-24E34A390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4ED87-8CB1-467B-9D64-150BEB33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2918-1285-4631-B028-D795CDE9B8D0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88E56-2DBE-433D-ADD0-BBA73315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43ACA-818E-46B3-9C61-C34B8306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C465-E983-4D9B-B8BB-8C733D3DF3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28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2B68-2776-47EB-A375-C186168E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C1337-C59D-469D-85DA-2587BC7DD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2ED7D-F1F4-474C-B536-5F87B8C23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B1A4B-0E46-4ECF-8FAB-615D2A852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6B8D7-8311-45B1-BCA9-74C071263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BDC7A-69CB-4E35-B213-A2F639F1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2918-1285-4631-B028-D795CDE9B8D0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86D9A-A6BD-4087-A3E8-1AA337B9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4A92A-E736-4858-B3C8-369CC8B2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C465-E983-4D9B-B8BB-8C733D3DF3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384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3A47-56C7-432F-847C-41B2F5DB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D9675-4FC0-4EFB-B9B8-2B7C1A84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2918-1285-4631-B028-D795CDE9B8D0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B16AF-8B20-4F2D-BF64-FE18C16C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57D91-56E6-41A0-BE75-B4B6995A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C465-E983-4D9B-B8BB-8C733D3DF3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279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13173-80CC-42EE-9C31-61E2A281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2918-1285-4631-B028-D795CDE9B8D0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5D08B-F0A4-4B56-B7DC-3E67F483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96D68-0C57-4676-8C91-937535AE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C465-E983-4D9B-B8BB-8C733D3DF3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963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60CA-C3CE-48FA-A54C-C1B54EB6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88289-BAB7-4C3B-8F5F-D1B3F26C7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8B932-FC17-406F-8CAB-5F4D5481F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25E9A-23B9-41D9-80DB-E988EBDC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2918-1285-4631-B028-D795CDE9B8D0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CAF35-AAD2-43CA-BDA7-F3CAAC63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3A4D0-C7D9-4611-8463-C445472F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C465-E983-4D9B-B8BB-8C733D3DF3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386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6296-2AEF-400A-B995-DA13346D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3F198-B48C-47FA-B325-9A51C40A8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F9ABA-158D-47FF-964A-E6AB950C3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896C4-5861-42C9-A515-8F28FDF9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2918-1285-4631-B028-D795CDE9B8D0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0F122-F181-4307-9C5B-32068F91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7A8D4-671F-473B-A6A6-697944EB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C465-E983-4D9B-B8BB-8C733D3DF3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15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F1089-0DA5-420C-AA6B-E8B59C8A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26AF5-CDC3-4C2D-855B-489B37331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E538-5794-4A7F-B2A9-5AF183F67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2918-1285-4631-B028-D795CDE9B8D0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FB776-1465-4C6D-9F2F-79354ABE1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2A2C0-C325-459F-9182-36B729E1D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2C465-E983-4D9B-B8BB-8C733D3DF3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25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B9E9-9229-4E36-AEE6-9B49E3590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94016-1C6A-4314-BE80-752C3D6A4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PPTL_Storage" hidden="1">
            <a:extLst>
              <a:ext uri="{FF2B5EF4-FFF2-40B4-BE49-F238E27FC236}">
                <a16:creationId xmlns:a16="http://schemas.microsoft.com/office/drawing/2014/main" id="{9B848AC6-A459-49E3-836B-6855EF30E013}"/>
              </a:ext>
            </a:extLst>
          </p:cNvPr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pattFill prst="pct5">
            <a:fgClr>
              <a:srgbClr val="FFFFFF">
                <a:alpha val="80000"/>
              </a:srgbClr>
            </a:fgClr>
            <a:bgClr>
              <a:srgbClr val="FFFFFF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SG" sz="1200">
                <a:solidFill>
                  <a:srgbClr val="000000"/>
                </a:solidFill>
              </a:rPr>
              <a:t>&lt;SelfExplanationText&gt;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&lt;CaptionText&gt;Test eLL 1&lt;/CaptionText&gt;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&lt;CalloutText&gt;&lt;/CalloutText&gt;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&lt;TagNo&gt;1&lt;/TagNo&gt;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&lt;/Item&gt;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&lt;CaptionText&gt;Test eLL 2&lt;/CaptionText&gt;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&lt;CalloutText&gt;&lt;/CalloutText&gt;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&lt;TagNo&gt;2&lt;/TagNo&gt;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&lt;/Item&gt;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&lt;/SelfExplanationText&gt;</a:t>
            </a:r>
          </a:p>
        </p:txBody>
      </p:sp>
      <p:sp>
        <p:nvSpPr>
          <p:cNvPr id="5" name="PPTL_1_Callout">
            <a:extLst>
              <a:ext uri="{FF2B5EF4-FFF2-40B4-BE49-F238E27FC236}">
                <a16:creationId xmlns:a16="http://schemas.microsoft.com/office/drawing/2014/main" id="{7F512BC1-E75B-4503-BA4D-B02873E1CCB5}"/>
              </a:ext>
            </a:extLst>
          </p:cNvPr>
          <p:cNvSpPr/>
          <p:nvPr/>
        </p:nvSpPr>
        <p:spPr>
          <a:xfrm>
            <a:off x="127000" y="3215"/>
            <a:ext cx="1270000" cy="374571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SG" sz="1600">
                <a:solidFill>
                  <a:srgbClr val="FFFFFF"/>
                </a:solidFill>
              </a:rPr>
              <a:t>Test eLL 1</a:t>
            </a:r>
          </a:p>
        </p:txBody>
      </p:sp>
      <p:sp>
        <p:nvSpPr>
          <p:cNvPr id="6" name="PPTL_1_Caption">
            <a:extLst>
              <a:ext uri="{FF2B5EF4-FFF2-40B4-BE49-F238E27FC236}">
                <a16:creationId xmlns:a16="http://schemas.microsoft.com/office/drawing/2014/main" id="{BFC86E07-3BBD-4FB4-9151-EDCDEAED9761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SG" sz="1200">
                <a:solidFill>
                  <a:srgbClr val="FFFFFF"/>
                </a:solidFill>
              </a:rPr>
              <a:t>Test eLL 1</a:t>
            </a:r>
          </a:p>
        </p:txBody>
      </p:sp>
      <p:sp>
        <p:nvSpPr>
          <p:cNvPr id="7" name="PPTL_2_Callout">
            <a:extLst>
              <a:ext uri="{FF2B5EF4-FFF2-40B4-BE49-F238E27FC236}">
                <a16:creationId xmlns:a16="http://schemas.microsoft.com/office/drawing/2014/main" id="{0EDC86DD-1E8C-474C-A162-2403B9340F16}"/>
              </a:ext>
            </a:extLst>
          </p:cNvPr>
          <p:cNvSpPr/>
          <p:nvPr/>
        </p:nvSpPr>
        <p:spPr>
          <a:xfrm>
            <a:off x="127000" y="3215"/>
            <a:ext cx="1270000" cy="374571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SG" sz="1600">
                <a:solidFill>
                  <a:srgbClr val="FFFFFF"/>
                </a:solidFill>
              </a:rPr>
              <a:t>Test eLL 2</a:t>
            </a:r>
          </a:p>
        </p:txBody>
      </p:sp>
      <p:sp>
        <p:nvSpPr>
          <p:cNvPr id="8" name="PPTL_2_Caption">
            <a:extLst>
              <a:ext uri="{FF2B5EF4-FFF2-40B4-BE49-F238E27FC236}">
                <a16:creationId xmlns:a16="http://schemas.microsoft.com/office/drawing/2014/main" id="{765BBF35-450F-43FE-83AB-E00BA272DF89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SG" sz="1200">
                <a:solidFill>
                  <a:srgbClr val="FFFFFF"/>
                </a:solidFill>
              </a:rPr>
              <a:t>Test eLL 2</a:t>
            </a:r>
          </a:p>
        </p:txBody>
      </p:sp>
    </p:spTree>
    <p:extLst>
      <p:ext uri="{BB962C8B-B14F-4D97-AF65-F5344CB8AC3E}">
        <p14:creationId xmlns:p14="http://schemas.microsoft.com/office/powerpoint/2010/main" val="108927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Xiaowei Li</dc:creator>
  <cp:lastModifiedBy>Xiaowei Li</cp:lastModifiedBy>
  <cp:revision>2</cp:revision>
  <dcterms:created xsi:type="dcterms:W3CDTF">2019-03-29T05:02:48Z</dcterms:created>
  <dcterms:modified xsi:type="dcterms:W3CDTF">2019-03-29T07:56:20Z</dcterms:modified>
</cp:coreProperties>
</file>