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nvert to Picture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1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3/2/2018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125465" y="2452494"/>
            <a:ext cx="1946355" cy="1534029"/>
          </a:xfrm>
          <a:prstGeom prst="ellipse">
            <a:avLst/>
          </a:prstGeom>
          <a:solidFill>
            <a:schemeClr val="accent2">
              <a:alpha val="74000"/>
            </a:schemeClr>
          </a:solidFill>
          <a:ln w="7620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pic>
        <p:nvPicPr>
          <p:cNvPr id="5" name="picto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1745213" y="2070313"/>
            <a:ext cx="2706859" cy="2298391"/>
          </a:xfrm>
          <a:prstGeom prst="rect">
            <a:avLst/>
          </a:prstGeom>
        </p:spPr>
      </p:pic>
      <p:pic>
        <p:nvPicPr>
          <p:cNvPr id="5" name="pictoco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pic>
        <p:nvPicPr>
          <p:cNvPr id="6" name="pictoco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</a:t>
            </a:r>
            <a:r>
              <a:rPr lang="en-US" sz="2800" b="1" dirty="0" smtClean="0">
                <a:solidFill>
                  <a:schemeClr val="accent1"/>
                </a:solidFill>
              </a:rPr>
              <a:t>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Convert to Picture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the </a:t>
            </a:r>
            <a:r>
              <a:rPr lang="en-US" sz="2400" b="1" dirty="0" smtClean="0">
                <a:solidFill>
                  <a:schemeClr val="bg1"/>
                </a:solidFill>
              </a:rPr>
              <a:t>object(s) </a:t>
            </a:r>
            <a:r>
              <a:rPr lang="en-US" sz="2400" dirty="0" smtClean="0">
                <a:solidFill>
                  <a:schemeClr val="bg1"/>
                </a:solidFill>
              </a:rPr>
              <a:t>and click ‘Convert to Picture’ button in the context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398840" y="1665298"/>
            <a:ext cx="4359830" cy="3436221"/>
          </a:xfrm>
          <a:prstGeom prst="ellipse">
            <a:avLst/>
          </a:prstGeom>
          <a:ln w="762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2018213" y="1283154"/>
            <a:ext cx="512108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group of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9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c"/>
          <p:cNvGrpSpPr/>
          <p:nvPr/>
        </p:nvGrpSpPr>
        <p:grpSpPr>
          <a:xfrm>
            <a:off x="838200" y="1905000"/>
            <a:ext cx="7543800" cy="2708565"/>
            <a:chOff x="1143000" y="2015835"/>
            <a:chExt cx="7543800" cy="2708565"/>
          </a:xfrm>
        </p:grpSpPr>
        <p:sp>
          <p:nvSpPr>
            <p:cNvPr id="5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25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" y="1905853"/>
            <a:ext cx="7541406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check if clipboard is restored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1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121</Words>
  <Application>Microsoft Office PowerPoint</Application>
  <PresentationFormat>On-screen Show (4:3)</PresentationFormat>
  <Paragraphs>14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to Picture</vt:lpstr>
      <vt:lpstr>Convert to Picture:: normal case</vt:lpstr>
      <vt:lpstr>PowerPoint Presentation</vt:lpstr>
      <vt:lpstr>PowerPoint Presentation</vt:lpstr>
      <vt:lpstr>Convert to Picture:: group of shapes</vt:lpstr>
      <vt:lpstr>PowerPoint Presentation</vt:lpstr>
      <vt:lpstr>PowerPoint Presentation</vt:lpstr>
      <vt:lpstr>Convert to Picture:: check if clipboard is restored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Mabbu Lee Yan Hwa</cp:lastModifiedBy>
  <cp:revision>87</cp:revision>
  <dcterms:created xsi:type="dcterms:W3CDTF">2014-01-22T00:01:33Z</dcterms:created>
  <dcterms:modified xsi:type="dcterms:W3CDTF">2018-02-03T12:40:00Z</dcterms:modified>
</cp:coreProperties>
</file>