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5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6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7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8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9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notesSlides/notesSlide10.xml" ContentType="application/vnd.openxmlformats-officedocument.presentationml.notesSlide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11.xml" ContentType="application/vnd.openxmlformats-officedocument.presentationml.notesSl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notesSlides/notesSlide12.xml" ContentType="application/vnd.openxmlformats-officedocument.presentationml.notesSlide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0"/>
  </p:notesMasterIdLst>
  <p:sldIdLst>
    <p:sldId id="287" r:id="rId4"/>
    <p:sldId id="256" r:id="rId5"/>
    <p:sldId id="299" r:id="rId6"/>
    <p:sldId id="297" r:id="rId7"/>
    <p:sldId id="318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Timer Lab" id="{A3A2B0AB-762C-4281-AA7B-EF7E134E0DC4}">
          <p14:sldIdLst>
            <p14:sldId id="256"/>
            <p14:sldId id="299"/>
            <p14:sldId id="297"/>
            <p14:sldId id="318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57" autoAdjust="0"/>
  </p:normalViewPr>
  <p:slideViewPr>
    <p:cSldViewPr>
      <p:cViewPr varScale="1">
        <p:scale>
          <a:sx n="100" d="100"/>
          <a:sy n="100" d="100"/>
        </p:scale>
        <p:origin x="110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21/12/2018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>
                <a:solidFill>
                  <a:srgbClr val="00B050"/>
                </a:solidFill>
              </a:rPr>
              <a:t>Original</a:t>
            </a:r>
            <a:r>
              <a:rPr lang="en-US" altLang="zh-CN" sz="1200" b="0" baseline="0" dirty="0">
                <a:solidFill>
                  <a:srgbClr val="00B050"/>
                </a:solidFill>
              </a:rPr>
              <a:t> Slide (Blank)</a:t>
            </a:r>
            <a:endParaRPr lang="zh-CN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20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>
                <a:solidFill>
                  <a:srgbClr val="00B050"/>
                </a:solidFill>
              </a:rPr>
              <a:t>Delete the Timer lines and change</a:t>
            </a:r>
            <a:r>
              <a:rPr lang="en-US" altLang="zh-CN" sz="1200" b="0" baseline="0" dirty="0">
                <a:solidFill>
                  <a:srgbClr val="00B050"/>
                </a:solidFill>
              </a:rPr>
              <a:t> duration to 5.67 by typing in the textbox</a:t>
            </a:r>
          </a:p>
          <a:p>
            <a:r>
              <a:rPr lang="en-US" altLang="zh-CN" sz="1200" b="0" baseline="0" dirty="0">
                <a:solidFill>
                  <a:srgbClr val="00B050"/>
                </a:solidFill>
              </a:rPr>
              <a:t>Lines should reappear and duration will round to 6.00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0963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baseline="0" dirty="0">
                <a:solidFill>
                  <a:srgbClr val="00B050"/>
                </a:solidFill>
              </a:rPr>
              <a:t>Tick the countdown checkbox to change timer to countdown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111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baseline="0" dirty="0">
                <a:solidFill>
                  <a:srgbClr val="00B050"/>
                </a:solidFill>
              </a:rPr>
              <a:t>Change duration to 0.30 by typing in the text 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8765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baseline="0" dirty="0">
                <a:solidFill>
                  <a:srgbClr val="00B050"/>
                </a:solidFill>
              </a:rPr>
              <a:t>Change duration </a:t>
            </a:r>
            <a:r>
              <a:rPr lang="en-US" altLang="zh-CN" sz="1200" b="0" baseline="0">
                <a:solidFill>
                  <a:srgbClr val="00B050"/>
                </a:solidFill>
              </a:rPr>
              <a:t>to 4.16 </a:t>
            </a:r>
            <a:r>
              <a:rPr lang="en-US" altLang="zh-CN" sz="1200" b="0" baseline="0" dirty="0">
                <a:solidFill>
                  <a:srgbClr val="00B050"/>
                </a:solidFill>
              </a:rPr>
              <a:t>by typing in the text 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5471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>
                <a:solidFill>
                  <a:srgbClr val="00B050"/>
                </a:solidFill>
              </a:rPr>
              <a:t>Click create timer using the following values (Duration: 1.05, Width: 600, Height, 50)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0138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>
                <a:solidFill>
                  <a:srgbClr val="00B050"/>
                </a:solidFill>
              </a:rPr>
              <a:t>Reduce the width to 250</a:t>
            </a:r>
            <a:r>
              <a:rPr lang="en-US" altLang="zh-CN" sz="1200" b="0" baseline="0" dirty="0">
                <a:solidFill>
                  <a:srgbClr val="00B050"/>
                </a:solidFill>
              </a:rPr>
              <a:t> by setting the value in the textbox to 250</a:t>
            </a:r>
            <a:endParaRPr lang="en-US" altLang="zh-CN" sz="1200" b="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9225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>
                <a:solidFill>
                  <a:srgbClr val="00B050"/>
                </a:solidFill>
              </a:rPr>
              <a:t>Increase the height </a:t>
            </a:r>
            <a:r>
              <a:rPr lang="en-US" altLang="zh-CN" sz="1200" b="0">
                <a:solidFill>
                  <a:srgbClr val="00B050"/>
                </a:solidFill>
              </a:rPr>
              <a:t>to 400</a:t>
            </a:r>
            <a:r>
              <a:rPr lang="en-US" altLang="zh-CN" sz="1200" b="0" baseline="0">
                <a:solidFill>
                  <a:srgbClr val="00B050"/>
                </a:solidFill>
              </a:rPr>
              <a:t> </a:t>
            </a:r>
            <a:r>
              <a:rPr lang="en-US" altLang="zh-CN" sz="1200" b="0" baseline="0" dirty="0">
                <a:solidFill>
                  <a:srgbClr val="00B050"/>
                </a:solidFill>
              </a:rPr>
              <a:t>by setting the value in the textbox to 400</a:t>
            </a:r>
            <a:endParaRPr lang="en-US" altLang="zh-CN" sz="1200" b="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8905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>
                <a:solidFill>
                  <a:srgbClr val="00B050"/>
                </a:solidFill>
              </a:rPr>
              <a:t>Delete the body and press create. (Body</a:t>
            </a:r>
            <a:r>
              <a:rPr lang="en-US" altLang="zh-CN" sz="1200" b="0" baseline="0" dirty="0">
                <a:solidFill>
                  <a:srgbClr val="00B050"/>
                </a:solidFill>
              </a:rPr>
              <a:t> is the big blue box behind the timer)</a:t>
            </a:r>
          </a:p>
          <a:p>
            <a:r>
              <a:rPr lang="en-US" altLang="zh-CN" sz="1200" b="0" baseline="0" dirty="0">
                <a:solidFill>
                  <a:srgbClr val="00B050"/>
                </a:solidFill>
              </a:rPr>
              <a:t>A pop up message saying “Only one timer per slide” should appear, and the timer should be reformed</a:t>
            </a:r>
            <a:endParaRPr lang="en-US" altLang="zh-CN" sz="1200" b="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8272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>
                <a:solidFill>
                  <a:srgbClr val="00B050"/>
                </a:solidFill>
              </a:rPr>
              <a:t>Change the outline of the GROUP of line</a:t>
            </a:r>
            <a:r>
              <a:rPr lang="en-US" altLang="zh-CN" sz="1200" b="0" baseline="0" dirty="0">
                <a:solidFill>
                  <a:srgbClr val="00B050"/>
                </a:solidFill>
              </a:rPr>
              <a:t> markers</a:t>
            </a:r>
            <a:r>
              <a:rPr lang="en-US" altLang="zh-CN" sz="1200" b="0" dirty="0">
                <a:solidFill>
                  <a:srgbClr val="00B050"/>
                </a:solidFill>
              </a:rPr>
              <a:t> to yellow. (Do not change the lines individually)</a:t>
            </a:r>
          </a:p>
          <a:p>
            <a:r>
              <a:rPr lang="en-US" altLang="zh-CN" sz="1200" b="0" dirty="0">
                <a:solidFill>
                  <a:srgbClr val="00B050"/>
                </a:solidFill>
              </a:rPr>
              <a:t>Delete the Timer</a:t>
            </a:r>
            <a:r>
              <a:rPr lang="en-US" altLang="zh-CN" sz="1200" b="0" baseline="0" dirty="0">
                <a:solidFill>
                  <a:srgbClr val="00B050"/>
                </a:solidFill>
              </a:rPr>
              <a:t> Markers </a:t>
            </a:r>
            <a:r>
              <a:rPr lang="en-US" altLang="zh-CN" sz="1200" b="0" dirty="0">
                <a:solidFill>
                  <a:srgbClr val="00B050"/>
                </a:solidFill>
              </a:rPr>
              <a:t>and press create. (Timer Markers is</a:t>
            </a:r>
            <a:r>
              <a:rPr lang="en-US" altLang="zh-CN" sz="1200" b="0" baseline="0" dirty="0">
                <a:solidFill>
                  <a:srgbClr val="00B050"/>
                </a:solidFill>
              </a:rPr>
              <a:t> the group of numbers below the timer)</a:t>
            </a:r>
          </a:p>
          <a:p>
            <a:r>
              <a:rPr lang="en-US" altLang="zh-CN" sz="1200" b="0" baseline="0" dirty="0">
                <a:solidFill>
                  <a:srgbClr val="00B050"/>
                </a:solidFill>
              </a:rPr>
              <a:t>A pop up message saying “Only one timer per slide” should appear, and the timer should be reformed</a:t>
            </a:r>
          </a:p>
          <a:p>
            <a:r>
              <a:rPr lang="en-US" altLang="zh-CN" sz="1200" b="0" baseline="0" dirty="0">
                <a:solidFill>
                  <a:srgbClr val="00B050"/>
                </a:solidFill>
              </a:rPr>
              <a:t>Note that the GROUP of lines should remain yellow</a:t>
            </a:r>
            <a:endParaRPr lang="en-US" altLang="zh-CN" sz="1200" b="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0407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>
                <a:solidFill>
                  <a:srgbClr val="00B050"/>
                </a:solidFill>
              </a:rPr>
              <a:t>Reduce duration</a:t>
            </a:r>
            <a:r>
              <a:rPr lang="en-US" altLang="zh-CN" sz="1200" b="0" baseline="0" dirty="0">
                <a:solidFill>
                  <a:srgbClr val="00B050"/>
                </a:solidFill>
              </a:rPr>
              <a:t> to 0.07.</a:t>
            </a:r>
            <a:endParaRPr lang="en-US" altLang="zh-CN" sz="1200" b="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2063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>
                <a:solidFill>
                  <a:srgbClr val="00B050"/>
                </a:solidFill>
              </a:rPr>
              <a:t>Change the timer number GROUP font</a:t>
            </a:r>
            <a:r>
              <a:rPr lang="en-US" altLang="zh-CN" sz="1200" b="0" baseline="0" dirty="0">
                <a:solidFill>
                  <a:srgbClr val="00B050"/>
                </a:solidFill>
              </a:rPr>
              <a:t> color to red.</a:t>
            </a:r>
          </a:p>
          <a:p>
            <a:r>
              <a:rPr lang="en-US" altLang="zh-CN" sz="1200" b="0" dirty="0">
                <a:solidFill>
                  <a:srgbClr val="00B050"/>
                </a:solidFill>
              </a:rPr>
              <a:t>Delete the Timer Slider (The orange triangle and orange</a:t>
            </a:r>
            <a:r>
              <a:rPr lang="en-US" altLang="zh-CN" sz="1200" b="0" baseline="0" dirty="0">
                <a:solidFill>
                  <a:srgbClr val="00B050"/>
                </a:solidFill>
              </a:rPr>
              <a:t> line)</a:t>
            </a:r>
            <a:r>
              <a:rPr lang="en-US" altLang="zh-CN" sz="1200" b="0" dirty="0">
                <a:solidFill>
                  <a:srgbClr val="00B050"/>
                </a:solidFill>
              </a:rPr>
              <a:t> and press create</a:t>
            </a:r>
            <a:endParaRPr lang="en-US" altLang="zh-CN" sz="1200" b="0" baseline="0" dirty="0">
              <a:solidFill>
                <a:srgbClr val="00B050"/>
              </a:solidFill>
            </a:endParaRPr>
          </a:p>
          <a:p>
            <a:r>
              <a:rPr lang="en-US" altLang="zh-CN" sz="1200" b="0" baseline="0" dirty="0">
                <a:solidFill>
                  <a:srgbClr val="00B050"/>
                </a:solidFill>
              </a:rPr>
              <a:t>A pop up message saying “Only one timer per slide” should appear, and the timer should be reformed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7218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>
                <a:solidFill>
                  <a:srgbClr val="00B050"/>
                </a:solidFill>
              </a:rPr>
              <a:t>Increase duration to 4.56 by typing in the textbox</a:t>
            </a:r>
            <a:r>
              <a:rPr lang="en-US" altLang="zh-CN" sz="1200" b="0" baseline="0" dirty="0">
                <a:solidFill>
                  <a:srgbClr val="00B050"/>
                </a:solidFill>
              </a:rPr>
              <a:t> and width to 654 by using the slider</a:t>
            </a:r>
          </a:p>
          <a:p>
            <a:r>
              <a:rPr lang="en-US" altLang="zh-CN" sz="1200" b="0" baseline="0" dirty="0">
                <a:solidFill>
                  <a:srgbClr val="00B050"/>
                </a:solidFill>
              </a:rPr>
              <a:t>The font color should remain the same. However, notice that the line color is no longer yellow. (Can fix to maintain the color)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666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73.xml"/><Relationship Id="rId7" Type="http://schemas.openxmlformats.org/officeDocument/2006/relationships/slideLayout" Target="../slideLayouts/slideLayout24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79.xml"/><Relationship Id="rId7" Type="http://schemas.openxmlformats.org/officeDocument/2006/relationships/slideLayout" Target="../slideLayouts/slideLayout24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95.xml"/><Relationship Id="rId18" Type="http://schemas.openxmlformats.org/officeDocument/2006/relationships/tags" Target="../tags/tag100.xml"/><Relationship Id="rId26" Type="http://schemas.openxmlformats.org/officeDocument/2006/relationships/tags" Target="../tags/tag108.xml"/><Relationship Id="rId39" Type="http://schemas.openxmlformats.org/officeDocument/2006/relationships/tags" Target="../tags/tag121.xml"/><Relationship Id="rId21" Type="http://schemas.openxmlformats.org/officeDocument/2006/relationships/tags" Target="../tags/tag103.xml"/><Relationship Id="rId34" Type="http://schemas.openxmlformats.org/officeDocument/2006/relationships/tags" Target="../tags/tag116.xml"/><Relationship Id="rId42" Type="http://schemas.openxmlformats.org/officeDocument/2006/relationships/notesSlide" Target="../notesSlides/notesSlide9.xml"/><Relationship Id="rId7" Type="http://schemas.openxmlformats.org/officeDocument/2006/relationships/tags" Target="../tags/tag89.xml"/><Relationship Id="rId2" Type="http://schemas.openxmlformats.org/officeDocument/2006/relationships/tags" Target="../tags/tag84.xml"/><Relationship Id="rId16" Type="http://schemas.openxmlformats.org/officeDocument/2006/relationships/tags" Target="../tags/tag98.xml"/><Relationship Id="rId20" Type="http://schemas.openxmlformats.org/officeDocument/2006/relationships/tags" Target="../tags/tag102.xml"/><Relationship Id="rId29" Type="http://schemas.openxmlformats.org/officeDocument/2006/relationships/tags" Target="../tags/tag111.xml"/><Relationship Id="rId41" Type="http://schemas.openxmlformats.org/officeDocument/2006/relationships/slideLayout" Target="../slideLayouts/slideLayout2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24" Type="http://schemas.openxmlformats.org/officeDocument/2006/relationships/tags" Target="../tags/tag106.xml"/><Relationship Id="rId32" Type="http://schemas.openxmlformats.org/officeDocument/2006/relationships/tags" Target="../tags/tag114.xml"/><Relationship Id="rId37" Type="http://schemas.openxmlformats.org/officeDocument/2006/relationships/tags" Target="../tags/tag119.xml"/><Relationship Id="rId40" Type="http://schemas.openxmlformats.org/officeDocument/2006/relationships/tags" Target="../tags/tag122.xml"/><Relationship Id="rId5" Type="http://schemas.openxmlformats.org/officeDocument/2006/relationships/tags" Target="../tags/tag87.xml"/><Relationship Id="rId15" Type="http://schemas.openxmlformats.org/officeDocument/2006/relationships/tags" Target="../tags/tag97.xml"/><Relationship Id="rId23" Type="http://schemas.openxmlformats.org/officeDocument/2006/relationships/tags" Target="../tags/tag105.xml"/><Relationship Id="rId28" Type="http://schemas.openxmlformats.org/officeDocument/2006/relationships/tags" Target="../tags/tag110.xml"/><Relationship Id="rId36" Type="http://schemas.openxmlformats.org/officeDocument/2006/relationships/tags" Target="../tags/tag118.xml"/><Relationship Id="rId10" Type="http://schemas.openxmlformats.org/officeDocument/2006/relationships/tags" Target="../tags/tag92.xml"/><Relationship Id="rId19" Type="http://schemas.openxmlformats.org/officeDocument/2006/relationships/tags" Target="../tags/tag101.xml"/><Relationship Id="rId31" Type="http://schemas.openxmlformats.org/officeDocument/2006/relationships/tags" Target="../tags/tag113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tags" Target="../tags/tag96.xml"/><Relationship Id="rId22" Type="http://schemas.openxmlformats.org/officeDocument/2006/relationships/tags" Target="../tags/tag104.xml"/><Relationship Id="rId27" Type="http://schemas.openxmlformats.org/officeDocument/2006/relationships/tags" Target="../tags/tag109.xml"/><Relationship Id="rId30" Type="http://schemas.openxmlformats.org/officeDocument/2006/relationships/tags" Target="../tags/tag112.xml"/><Relationship Id="rId35" Type="http://schemas.openxmlformats.org/officeDocument/2006/relationships/tags" Target="../tags/tag117.xml"/><Relationship Id="rId8" Type="http://schemas.openxmlformats.org/officeDocument/2006/relationships/tags" Target="../tags/tag90.xml"/><Relationship Id="rId3" Type="http://schemas.openxmlformats.org/officeDocument/2006/relationships/tags" Target="../tags/tag85.xml"/><Relationship Id="rId12" Type="http://schemas.openxmlformats.org/officeDocument/2006/relationships/tags" Target="../tags/tag94.xml"/><Relationship Id="rId17" Type="http://schemas.openxmlformats.org/officeDocument/2006/relationships/tags" Target="../tags/tag99.xml"/><Relationship Id="rId25" Type="http://schemas.openxmlformats.org/officeDocument/2006/relationships/tags" Target="../tags/tag107.xml"/><Relationship Id="rId33" Type="http://schemas.openxmlformats.org/officeDocument/2006/relationships/tags" Target="../tags/tag115.xml"/><Relationship Id="rId38" Type="http://schemas.openxmlformats.org/officeDocument/2006/relationships/tags" Target="../tags/tag120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135.xml"/><Relationship Id="rId18" Type="http://schemas.openxmlformats.org/officeDocument/2006/relationships/tags" Target="../tags/tag140.xml"/><Relationship Id="rId26" Type="http://schemas.openxmlformats.org/officeDocument/2006/relationships/tags" Target="../tags/tag148.xml"/><Relationship Id="rId39" Type="http://schemas.openxmlformats.org/officeDocument/2006/relationships/tags" Target="../tags/tag161.xml"/><Relationship Id="rId21" Type="http://schemas.openxmlformats.org/officeDocument/2006/relationships/tags" Target="../tags/tag143.xml"/><Relationship Id="rId34" Type="http://schemas.openxmlformats.org/officeDocument/2006/relationships/tags" Target="../tags/tag156.xml"/><Relationship Id="rId42" Type="http://schemas.openxmlformats.org/officeDocument/2006/relationships/tags" Target="../tags/tag164.xml"/><Relationship Id="rId47" Type="http://schemas.openxmlformats.org/officeDocument/2006/relationships/tags" Target="../tags/tag169.xml"/><Relationship Id="rId7" Type="http://schemas.openxmlformats.org/officeDocument/2006/relationships/tags" Target="../tags/tag129.xml"/><Relationship Id="rId2" Type="http://schemas.openxmlformats.org/officeDocument/2006/relationships/tags" Target="../tags/tag124.xml"/><Relationship Id="rId16" Type="http://schemas.openxmlformats.org/officeDocument/2006/relationships/tags" Target="../tags/tag138.xml"/><Relationship Id="rId29" Type="http://schemas.openxmlformats.org/officeDocument/2006/relationships/tags" Target="../tags/tag151.xml"/><Relationship Id="rId11" Type="http://schemas.openxmlformats.org/officeDocument/2006/relationships/tags" Target="../tags/tag133.xml"/><Relationship Id="rId24" Type="http://schemas.openxmlformats.org/officeDocument/2006/relationships/tags" Target="../tags/tag146.xml"/><Relationship Id="rId32" Type="http://schemas.openxmlformats.org/officeDocument/2006/relationships/tags" Target="../tags/tag154.xml"/><Relationship Id="rId37" Type="http://schemas.openxmlformats.org/officeDocument/2006/relationships/tags" Target="../tags/tag159.xml"/><Relationship Id="rId40" Type="http://schemas.openxmlformats.org/officeDocument/2006/relationships/tags" Target="../tags/tag162.xml"/><Relationship Id="rId45" Type="http://schemas.openxmlformats.org/officeDocument/2006/relationships/tags" Target="../tags/tag167.xml"/><Relationship Id="rId5" Type="http://schemas.openxmlformats.org/officeDocument/2006/relationships/tags" Target="../tags/tag127.xml"/><Relationship Id="rId15" Type="http://schemas.openxmlformats.org/officeDocument/2006/relationships/tags" Target="../tags/tag137.xml"/><Relationship Id="rId23" Type="http://schemas.openxmlformats.org/officeDocument/2006/relationships/tags" Target="../tags/tag145.xml"/><Relationship Id="rId28" Type="http://schemas.openxmlformats.org/officeDocument/2006/relationships/tags" Target="../tags/tag150.xml"/><Relationship Id="rId36" Type="http://schemas.openxmlformats.org/officeDocument/2006/relationships/tags" Target="../tags/tag158.xml"/><Relationship Id="rId49" Type="http://schemas.openxmlformats.org/officeDocument/2006/relationships/notesSlide" Target="../notesSlides/notesSlide10.xml"/><Relationship Id="rId10" Type="http://schemas.openxmlformats.org/officeDocument/2006/relationships/tags" Target="../tags/tag132.xml"/><Relationship Id="rId19" Type="http://schemas.openxmlformats.org/officeDocument/2006/relationships/tags" Target="../tags/tag141.xml"/><Relationship Id="rId31" Type="http://schemas.openxmlformats.org/officeDocument/2006/relationships/tags" Target="../tags/tag153.xml"/><Relationship Id="rId44" Type="http://schemas.openxmlformats.org/officeDocument/2006/relationships/tags" Target="../tags/tag166.xml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4" Type="http://schemas.openxmlformats.org/officeDocument/2006/relationships/tags" Target="../tags/tag136.xml"/><Relationship Id="rId22" Type="http://schemas.openxmlformats.org/officeDocument/2006/relationships/tags" Target="../tags/tag144.xml"/><Relationship Id="rId27" Type="http://schemas.openxmlformats.org/officeDocument/2006/relationships/tags" Target="../tags/tag149.xml"/><Relationship Id="rId30" Type="http://schemas.openxmlformats.org/officeDocument/2006/relationships/tags" Target="../tags/tag152.xml"/><Relationship Id="rId35" Type="http://schemas.openxmlformats.org/officeDocument/2006/relationships/tags" Target="../tags/tag157.xml"/><Relationship Id="rId43" Type="http://schemas.openxmlformats.org/officeDocument/2006/relationships/tags" Target="../tags/tag165.xml"/><Relationship Id="rId48" Type="http://schemas.openxmlformats.org/officeDocument/2006/relationships/slideLayout" Target="../slideLayouts/slideLayout24.xml"/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12" Type="http://schemas.openxmlformats.org/officeDocument/2006/relationships/tags" Target="../tags/tag134.xml"/><Relationship Id="rId17" Type="http://schemas.openxmlformats.org/officeDocument/2006/relationships/tags" Target="../tags/tag139.xml"/><Relationship Id="rId25" Type="http://schemas.openxmlformats.org/officeDocument/2006/relationships/tags" Target="../tags/tag147.xml"/><Relationship Id="rId33" Type="http://schemas.openxmlformats.org/officeDocument/2006/relationships/tags" Target="../tags/tag155.xml"/><Relationship Id="rId38" Type="http://schemas.openxmlformats.org/officeDocument/2006/relationships/tags" Target="../tags/tag160.xml"/><Relationship Id="rId46" Type="http://schemas.openxmlformats.org/officeDocument/2006/relationships/tags" Target="../tags/tag168.xml"/><Relationship Id="rId20" Type="http://schemas.openxmlformats.org/officeDocument/2006/relationships/tags" Target="../tags/tag142.xml"/><Relationship Id="rId41" Type="http://schemas.openxmlformats.org/officeDocument/2006/relationships/tags" Target="../tags/tag163.xml"/><Relationship Id="rId1" Type="http://schemas.openxmlformats.org/officeDocument/2006/relationships/tags" Target="../tags/tag123.xml"/><Relationship Id="rId6" Type="http://schemas.openxmlformats.org/officeDocument/2006/relationships/tags" Target="../tags/tag128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182.xml"/><Relationship Id="rId18" Type="http://schemas.openxmlformats.org/officeDocument/2006/relationships/tags" Target="../tags/tag187.xml"/><Relationship Id="rId26" Type="http://schemas.openxmlformats.org/officeDocument/2006/relationships/tags" Target="../tags/tag195.xml"/><Relationship Id="rId39" Type="http://schemas.openxmlformats.org/officeDocument/2006/relationships/tags" Target="../tags/tag208.xml"/><Relationship Id="rId21" Type="http://schemas.openxmlformats.org/officeDocument/2006/relationships/tags" Target="../tags/tag190.xml"/><Relationship Id="rId34" Type="http://schemas.openxmlformats.org/officeDocument/2006/relationships/tags" Target="../tags/tag203.xml"/><Relationship Id="rId42" Type="http://schemas.openxmlformats.org/officeDocument/2006/relationships/tags" Target="../tags/tag211.xml"/><Relationship Id="rId47" Type="http://schemas.openxmlformats.org/officeDocument/2006/relationships/tags" Target="../tags/tag216.xml"/><Relationship Id="rId7" Type="http://schemas.openxmlformats.org/officeDocument/2006/relationships/tags" Target="../tags/tag176.xml"/><Relationship Id="rId2" Type="http://schemas.openxmlformats.org/officeDocument/2006/relationships/tags" Target="../tags/tag171.xml"/><Relationship Id="rId16" Type="http://schemas.openxmlformats.org/officeDocument/2006/relationships/tags" Target="../tags/tag185.xml"/><Relationship Id="rId29" Type="http://schemas.openxmlformats.org/officeDocument/2006/relationships/tags" Target="../tags/tag198.xml"/><Relationship Id="rId11" Type="http://schemas.openxmlformats.org/officeDocument/2006/relationships/tags" Target="../tags/tag180.xml"/><Relationship Id="rId24" Type="http://schemas.openxmlformats.org/officeDocument/2006/relationships/tags" Target="../tags/tag193.xml"/><Relationship Id="rId32" Type="http://schemas.openxmlformats.org/officeDocument/2006/relationships/tags" Target="../tags/tag201.xml"/><Relationship Id="rId37" Type="http://schemas.openxmlformats.org/officeDocument/2006/relationships/tags" Target="../tags/tag206.xml"/><Relationship Id="rId40" Type="http://schemas.openxmlformats.org/officeDocument/2006/relationships/tags" Target="../tags/tag209.xml"/><Relationship Id="rId45" Type="http://schemas.openxmlformats.org/officeDocument/2006/relationships/tags" Target="../tags/tag214.xml"/><Relationship Id="rId5" Type="http://schemas.openxmlformats.org/officeDocument/2006/relationships/tags" Target="../tags/tag174.xml"/><Relationship Id="rId15" Type="http://schemas.openxmlformats.org/officeDocument/2006/relationships/tags" Target="../tags/tag184.xml"/><Relationship Id="rId23" Type="http://schemas.openxmlformats.org/officeDocument/2006/relationships/tags" Target="../tags/tag192.xml"/><Relationship Id="rId28" Type="http://schemas.openxmlformats.org/officeDocument/2006/relationships/tags" Target="../tags/tag197.xml"/><Relationship Id="rId36" Type="http://schemas.openxmlformats.org/officeDocument/2006/relationships/tags" Target="../tags/tag205.xml"/><Relationship Id="rId49" Type="http://schemas.openxmlformats.org/officeDocument/2006/relationships/notesSlide" Target="../notesSlides/notesSlide11.xml"/><Relationship Id="rId10" Type="http://schemas.openxmlformats.org/officeDocument/2006/relationships/tags" Target="../tags/tag179.xml"/><Relationship Id="rId19" Type="http://schemas.openxmlformats.org/officeDocument/2006/relationships/tags" Target="../tags/tag188.xml"/><Relationship Id="rId31" Type="http://schemas.openxmlformats.org/officeDocument/2006/relationships/tags" Target="../tags/tag200.xml"/><Relationship Id="rId44" Type="http://schemas.openxmlformats.org/officeDocument/2006/relationships/tags" Target="../tags/tag213.xml"/><Relationship Id="rId4" Type="http://schemas.openxmlformats.org/officeDocument/2006/relationships/tags" Target="../tags/tag173.xml"/><Relationship Id="rId9" Type="http://schemas.openxmlformats.org/officeDocument/2006/relationships/tags" Target="../tags/tag178.xml"/><Relationship Id="rId14" Type="http://schemas.openxmlformats.org/officeDocument/2006/relationships/tags" Target="../tags/tag183.xml"/><Relationship Id="rId22" Type="http://schemas.openxmlformats.org/officeDocument/2006/relationships/tags" Target="../tags/tag191.xml"/><Relationship Id="rId27" Type="http://schemas.openxmlformats.org/officeDocument/2006/relationships/tags" Target="../tags/tag196.xml"/><Relationship Id="rId30" Type="http://schemas.openxmlformats.org/officeDocument/2006/relationships/tags" Target="../tags/tag199.xml"/><Relationship Id="rId35" Type="http://schemas.openxmlformats.org/officeDocument/2006/relationships/tags" Target="../tags/tag204.xml"/><Relationship Id="rId43" Type="http://schemas.openxmlformats.org/officeDocument/2006/relationships/tags" Target="../tags/tag212.xml"/><Relationship Id="rId48" Type="http://schemas.openxmlformats.org/officeDocument/2006/relationships/slideLayout" Target="../slideLayouts/slideLayout24.xml"/><Relationship Id="rId8" Type="http://schemas.openxmlformats.org/officeDocument/2006/relationships/tags" Target="../tags/tag177.xml"/><Relationship Id="rId3" Type="http://schemas.openxmlformats.org/officeDocument/2006/relationships/tags" Target="../tags/tag172.xml"/><Relationship Id="rId12" Type="http://schemas.openxmlformats.org/officeDocument/2006/relationships/tags" Target="../tags/tag181.xml"/><Relationship Id="rId17" Type="http://schemas.openxmlformats.org/officeDocument/2006/relationships/tags" Target="../tags/tag186.xml"/><Relationship Id="rId25" Type="http://schemas.openxmlformats.org/officeDocument/2006/relationships/tags" Target="../tags/tag194.xml"/><Relationship Id="rId33" Type="http://schemas.openxmlformats.org/officeDocument/2006/relationships/tags" Target="../tags/tag202.xml"/><Relationship Id="rId38" Type="http://schemas.openxmlformats.org/officeDocument/2006/relationships/tags" Target="../tags/tag207.xml"/><Relationship Id="rId46" Type="http://schemas.openxmlformats.org/officeDocument/2006/relationships/tags" Target="../tags/tag215.xml"/><Relationship Id="rId20" Type="http://schemas.openxmlformats.org/officeDocument/2006/relationships/tags" Target="../tags/tag189.xml"/><Relationship Id="rId41" Type="http://schemas.openxmlformats.org/officeDocument/2006/relationships/tags" Target="../tags/tag210.xml"/><Relationship Id="rId1" Type="http://schemas.openxmlformats.org/officeDocument/2006/relationships/tags" Target="../tags/tag170.xml"/><Relationship Id="rId6" Type="http://schemas.openxmlformats.org/officeDocument/2006/relationships/tags" Target="../tags/tag17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24.xml"/><Relationship Id="rId13" Type="http://schemas.openxmlformats.org/officeDocument/2006/relationships/notesSlide" Target="../notesSlides/notesSlide12.xml"/><Relationship Id="rId3" Type="http://schemas.openxmlformats.org/officeDocument/2006/relationships/tags" Target="../tags/tag219.xml"/><Relationship Id="rId7" Type="http://schemas.openxmlformats.org/officeDocument/2006/relationships/tags" Target="../tags/tag223.xml"/><Relationship Id="rId12" Type="http://schemas.openxmlformats.org/officeDocument/2006/relationships/slideLayout" Target="../slideLayouts/slideLayout24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11" Type="http://schemas.openxmlformats.org/officeDocument/2006/relationships/tags" Target="../tags/tag227.xml"/><Relationship Id="rId5" Type="http://schemas.openxmlformats.org/officeDocument/2006/relationships/tags" Target="../tags/tag221.xml"/><Relationship Id="rId10" Type="http://schemas.openxmlformats.org/officeDocument/2006/relationships/tags" Target="../tags/tag226.xml"/><Relationship Id="rId4" Type="http://schemas.openxmlformats.org/officeDocument/2006/relationships/tags" Target="../tags/tag220.xml"/><Relationship Id="rId9" Type="http://schemas.openxmlformats.org/officeDocument/2006/relationships/tags" Target="../tags/tag225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240.xml"/><Relationship Id="rId18" Type="http://schemas.openxmlformats.org/officeDocument/2006/relationships/tags" Target="../tags/tag245.xml"/><Relationship Id="rId26" Type="http://schemas.openxmlformats.org/officeDocument/2006/relationships/tags" Target="../tags/tag253.xml"/><Relationship Id="rId21" Type="http://schemas.openxmlformats.org/officeDocument/2006/relationships/tags" Target="../tags/tag248.xml"/><Relationship Id="rId34" Type="http://schemas.openxmlformats.org/officeDocument/2006/relationships/tags" Target="../tags/tag261.xml"/><Relationship Id="rId7" Type="http://schemas.openxmlformats.org/officeDocument/2006/relationships/tags" Target="../tags/tag234.xml"/><Relationship Id="rId12" Type="http://schemas.openxmlformats.org/officeDocument/2006/relationships/tags" Target="../tags/tag239.xml"/><Relationship Id="rId17" Type="http://schemas.openxmlformats.org/officeDocument/2006/relationships/tags" Target="../tags/tag244.xml"/><Relationship Id="rId25" Type="http://schemas.openxmlformats.org/officeDocument/2006/relationships/tags" Target="../tags/tag252.xml"/><Relationship Id="rId33" Type="http://schemas.openxmlformats.org/officeDocument/2006/relationships/tags" Target="../tags/tag260.xml"/><Relationship Id="rId38" Type="http://schemas.openxmlformats.org/officeDocument/2006/relationships/notesSlide" Target="../notesSlides/notesSlide13.xml"/><Relationship Id="rId2" Type="http://schemas.openxmlformats.org/officeDocument/2006/relationships/tags" Target="../tags/tag229.xml"/><Relationship Id="rId16" Type="http://schemas.openxmlformats.org/officeDocument/2006/relationships/tags" Target="../tags/tag243.xml"/><Relationship Id="rId20" Type="http://schemas.openxmlformats.org/officeDocument/2006/relationships/tags" Target="../tags/tag247.xml"/><Relationship Id="rId29" Type="http://schemas.openxmlformats.org/officeDocument/2006/relationships/tags" Target="../tags/tag256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11" Type="http://schemas.openxmlformats.org/officeDocument/2006/relationships/tags" Target="../tags/tag238.xml"/><Relationship Id="rId24" Type="http://schemas.openxmlformats.org/officeDocument/2006/relationships/tags" Target="../tags/tag251.xml"/><Relationship Id="rId32" Type="http://schemas.openxmlformats.org/officeDocument/2006/relationships/tags" Target="../tags/tag259.xml"/><Relationship Id="rId37" Type="http://schemas.openxmlformats.org/officeDocument/2006/relationships/slideLayout" Target="../slideLayouts/slideLayout24.xml"/><Relationship Id="rId5" Type="http://schemas.openxmlformats.org/officeDocument/2006/relationships/tags" Target="../tags/tag232.xml"/><Relationship Id="rId15" Type="http://schemas.openxmlformats.org/officeDocument/2006/relationships/tags" Target="../tags/tag242.xml"/><Relationship Id="rId23" Type="http://schemas.openxmlformats.org/officeDocument/2006/relationships/tags" Target="../tags/tag250.xml"/><Relationship Id="rId28" Type="http://schemas.openxmlformats.org/officeDocument/2006/relationships/tags" Target="../tags/tag255.xml"/><Relationship Id="rId36" Type="http://schemas.openxmlformats.org/officeDocument/2006/relationships/tags" Target="../tags/tag263.xml"/><Relationship Id="rId10" Type="http://schemas.openxmlformats.org/officeDocument/2006/relationships/tags" Target="../tags/tag237.xml"/><Relationship Id="rId19" Type="http://schemas.openxmlformats.org/officeDocument/2006/relationships/tags" Target="../tags/tag246.xml"/><Relationship Id="rId31" Type="http://schemas.openxmlformats.org/officeDocument/2006/relationships/tags" Target="../tags/tag258.xml"/><Relationship Id="rId4" Type="http://schemas.openxmlformats.org/officeDocument/2006/relationships/tags" Target="../tags/tag231.xml"/><Relationship Id="rId9" Type="http://schemas.openxmlformats.org/officeDocument/2006/relationships/tags" Target="../tags/tag236.xml"/><Relationship Id="rId14" Type="http://schemas.openxmlformats.org/officeDocument/2006/relationships/tags" Target="../tags/tag241.xml"/><Relationship Id="rId22" Type="http://schemas.openxmlformats.org/officeDocument/2006/relationships/tags" Target="../tags/tag249.xml"/><Relationship Id="rId27" Type="http://schemas.openxmlformats.org/officeDocument/2006/relationships/tags" Target="../tags/tag254.xml"/><Relationship Id="rId30" Type="http://schemas.openxmlformats.org/officeDocument/2006/relationships/tags" Target="../tags/tag257.xml"/><Relationship Id="rId35" Type="http://schemas.openxmlformats.org/officeDocument/2006/relationships/tags" Target="../tags/tag262.xml"/><Relationship Id="rId8" Type="http://schemas.openxmlformats.org/officeDocument/2006/relationships/tags" Target="../tags/tag235.xml"/><Relationship Id="rId3" Type="http://schemas.openxmlformats.org/officeDocument/2006/relationships/tags" Target="../tags/tag2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24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2" Type="http://schemas.openxmlformats.org/officeDocument/2006/relationships/tags" Target="../tags/tag16.xml"/><Relationship Id="rId16" Type="http://schemas.openxmlformats.org/officeDocument/2006/relationships/notesSlide" Target="../notesSlides/notesSlide3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slideLayout" Target="../slideLayouts/slideLayout24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2" Type="http://schemas.openxmlformats.org/officeDocument/2006/relationships/tags" Target="../tags/tag30.xml"/><Relationship Id="rId16" Type="http://schemas.openxmlformats.org/officeDocument/2006/relationships/notesSlide" Target="../notesSlides/notesSlide4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5" Type="http://schemas.openxmlformats.org/officeDocument/2006/relationships/tags" Target="../tags/tag33.xml"/><Relationship Id="rId15" Type="http://schemas.openxmlformats.org/officeDocument/2006/relationships/slideLayout" Target="../slideLayouts/slideLayout24.xml"/><Relationship Id="rId10" Type="http://schemas.openxmlformats.org/officeDocument/2006/relationships/tags" Target="../tags/tag38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tags" Target="../tags/tag55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2" Type="http://schemas.openxmlformats.org/officeDocument/2006/relationships/tags" Target="../tags/tag44.xml"/><Relationship Id="rId16" Type="http://schemas.openxmlformats.org/officeDocument/2006/relationships/notesSlide" Target="../notesSlides/notesSlide5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5" Type="http://schemas.openxmlformats.org/officeDocument/2006/relationships/slideLayout" Target="../slideLayouts/slideLayout24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tags" Target="../tags/tag5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2" Type="http://schemas.openxmlformats.org/officeDocument/2006/relationships/tags" Target="../tags/tag58.xml"/><Relationship Id="rId16" Type="http://schemas.openxmlformats.org/officeDocument/2006/relationships/notesSlide" Target="../notesSlides/notesSlide6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5" Type="http://schemas.openxmlformats.org/officeDocument/2006/relationships/slideLayout" Target="../slideLayouts/slideLayout24.xml"/><Relationship Id="rId10" Type="http://schemas.openxmlformats.org/officeDocument/2006/relationships/tags" Target="../tags/tag66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merBody"/>
          <p:cNvSpPr/>
          <p:nvPr>
            <p:custDataLst>
              <p:tags r:id="rId1"/>
            </p:custDataLst>
          </p:nvPr>
        </p:nvSpPr>
        <p:spPr>
          <a:xfrm>
            <a:off x="2984500" y="889000"/>
            <a:ext cx="3175000" cy="508000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merSliderHead"/>
          <p:cNvSpPr/>
          <p:nvPr>
            <p:custDataLst>
              <p:tags r:id="rId2"/>
            </p:custDataLst>
          </p:nvPr>
        </p:nvSpPr>
        <p:spPr>
          <a:xfrm rot="10800000">
            <a:off x="2857500" y="762000"/>
            <a:ext cx="254000" cy="254000"/>
          </a:xfrm>
          <a:prstGeom prst="triangle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merSliderBody"/>
          <p:cNvSpPr/>
          <p:nvPr>
            <p:custDataLst>
              <p:tags r:id="rId3"/>
            </p:custDataLst>
          </p:nvPr>
        </p:nvSpPr>
        <p:spPr>
          <a:xfrm>
            <a:off x="2959100" y="889000"/>
            <a:ext cx="50800" cy="5080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TimerTimeMarkerGroup"/>
          <p:cNvGrpSpPr/>
          <p:nvPr>
            <p:custDataLst>
              <p:tags r:id="rId4"/>
            </p:custDataLst>
          </p:nvPr>
        </p:nvGrpSpPr>
        <p:grpSpPr>
          <a:xfrm>
            <a:off x="2984500" y="5969000"/>
            <a:ext cx="3175000" cy="381000"/>
            <a:chOff x="0" y="0"/>
            <a:chExt cx="3187700" cy="381000"/>
          </a:xfrm>
        </p:grpSpPr>
        <p:sp>
          <p:nvSpPr>
            <p:cNvPr id="3" name="TimerTimeMarker0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5A5A5A"/>
                  </a:solidFill>
                </a:rPr>
                <a:t>0</a:t>
              </a:r>
            </a:p>
          </p:txBody>
        </p:sp>
        <p:sp>
          <p:nvSpPr>
            <p:cNvPr id="4" name="TimerTimeMarker7"/>
            <p:cNvSpPr/>
            <p:nvPr>
              <p:custDataLst>
                <p:tags r:id="rId6"/>
              </p:custDataLst>
            </p:nvPr>
          </p:nvSpPr>
          <p:spPr>
            <a:xfrm>
              <a:off x="3175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5A5A5A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575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72222 0 E" pathEditMode="relative" ptsTypes="">
                                      <p:cBhvr>
                                        <p:cTn id="6" dur="7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72222 0 E" pathEditMode="relative" ptsTypes="">
                                      <p:cBhvr>
                                        <p:cTn id="8" dur="7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merBody"/>
          <p:cNvSpPr/>
          <p:nvPr>
            <p:custDataLst>
              <p:tags r:id="rId1"/>
            </p:custDataLst>
          </p:nvPr>
        </p:nvSpPr>
        <p:spPr>
          <a:xfrm>
            <a:off x="2984500" y="889000"/>
            <a:ext cx="3175000" cy="508000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TimerTimeMarkerGroup"/>
          <p:cNvGrpSpPr/>
          <p:nvPr>
            <p:custDataLst>
              <p:tags r:id="rId2"/>
            </p:custDataLst>
          </p:nvPr>
        </p:nvGrpSpPr>
        <p:grpSpPr>
          <a:xfrm>
            <a:off x="2984500" y="5969000"/>
            <a:ext cx="3175000" cy="381000"/>
            <a:chOff x="0" y="0"/>
            <a:chExt cx="3187700" cy="381000"/>
          </a:xfrm>
        </p:grpSpPr>
        <p:sp>
          <p:nvSpPr>
            <p:cNvPr id="2" name="TimerTimeMarker0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" name="TimerTimeMarker7"/>
            <p:cNvSpPr/>
            <p:nvPr>
              <p:custDataLst>
                <p:tags r:id="rId6"/>
              </p:custDataLst>
            </p:nvPr>
          </p:nvSpPr>
          <p:spPr>
            <a:xfrm>
              <a:off x="3175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7</a:t>
              </a:r>
            </a:p>
          </p:txBody>
        </p:sp>
      </p:grpSp>
      <p:sp>
        <p:nvSpPr>
          <p:cNvPr id="8" name="TimerSliderHead"/>
          <p:cNvSpPr/>
          <p:nvPr>
            <p:custDataLst>
              <p:tags r:id="rId3"/>
            </p:custDataLst>
          </p:nvPr>
        </p:nvSpPr>
        <p:spPr>
          <a:xfrm rot="10800000">
            <a:off x="2857500" y="762000"/>
            <a:ext cx="254000" cy="254000"/>
          </a:xfrm>
          <a:prstGeom prst="triangle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merSliderBody"/>
          <p:cNvSpPr/>
          <p:nvPr>
            <p:custDataLst>
              <p:tags r:id="rId4"/>
            </p:custDataLst>
          </p:nvPr>
        </p:nvSpPr>
        <p:spPr>
          <a:xfrm>
            <a:off x="2959100" y="889000"/>
            <a:ext cx="50800" cy="5080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72222 0 E" pathEditMode="relative" ptsTypes="">
                                      <p:cBhvr>
                                        <p:cTn id="6" dur="7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72222 0 E" pathEditMode="relative" ptsTypes="">
                                      <p:cBhvr>
                                        <p:cTn id="8" dur="7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merBody"/>
          <p:cNvSpPr/>
          <p:nvPr>
            <p:custDataLst>
              <p:tags r:id="rId1"/>
            </p:custDataLst>
          </p:nvPr>
        </p:nvSpPr>
        <p:spPr>
          <a:xfrm>
            <a:off x="419100" y="889000"/>
            <a:ext cx="8305800" cy="508000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merSliderHead"/>
          <p:cNvSpPr/>
          <p:nvPr>
            <p:custDataLst>
              <p:tags r:id="rId2"/>
            </p:custDataLst>
          </p:nvPr>
        </p:nvSpPr>
        <p:spPr>
          <a:xfrm rot="10800000">
            <a:off x="292100" y="762000"/>
            <a:ext cx="254000" cy="254000"/>
          </a:xfrm>
          <a:prstGeom prst="triangle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merSliderBody"/>
          <p:cNvSpPr/>
          <p:nvPr>
            <p:custDataLst>
              <p:tags r:id="rId3"/>
            </p:custDataLst>
          </p:nvPr>
        </p:nvSpPr>
        <p:spPr>
          <a:xfrm>
            <a:off x="393700" y="889000"/>
            <a:ext cx="50800" cy="5080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TimerLineMarkerGroup"/>
          <p:cNvGrpSpPr/>
          <p:nvPr>
            <p:custDataLst>
              <p:tags r:id="rId4"/>
            </p:custDataLst>
          </p:nvPr>
        </p:nvGrpSpPr>
        <p:grpSpPr>
          <a:xfrm>
            <a:off x="699701" y="889000"/>
            <a:ext cx="7856838" cy="5080000"/>
            <a:chOff x="107264" y="0"/>
            <a:chExt cx="3003378" cy="5080000"/>
          </a:xfrm>
        </p:grpSpPr>
        <p:cxnSp>
          <p:nvCxnSpPr>
            <p:cNvPr id="46" name="TimerLineMarker10"/>
            <p:cNvCxnSpPr/>
            <p:nvPr>
              <p:custDataLst>
                <p:tags r:id="rId12"/>
              </p:custDataLst>
            </p:nvPr>
          </p:nvCxnSpPr>
          <p:spPr>
            <a:xfrm>
              <a:off x="107264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TimerLineMarker20"/>
            <p:cNvCxnSpPr/>
            <p:nvPr>
              <p:custDataLst>
                <p:tags r:id="rId13"/>
              </p:custDataLst>
            </p:nvPr>
          </p:nvCxnSpPr>
          <p:spPr>
            <a:xfrm>
              <a:off x="21452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TimerLineMarker30"/>
            <p:cNvCxnSpPr/>
            <p:nvPr>
              <p:custDataLst>
                <p:tags r:id="rId14"/>
              </p:custDataLst>
            </p:nvPr>
          </p:nvCxnSpPr>
          <p:spPr>
            <a:xfrm>
              <a:off x="321791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TimerLineMarker40"/>
            <p:cNvCxnSpPr/>
            <p:nvPr>
              <p:custDataLst>
                <p:tags r:id="rId15"/>
              </p:custDataLst>
            </p:nvPr>
          </p:nvCxnSpPr>
          <p:spPr>
            <a:xfrm>
              <a:off x="429054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TimerLineMarker50"/>
            <p:cNvCxnSpPr/>
            <p:nvPr>
              <p:custDataLst>
                <p:tags r:id="rId16"/>
              </p:custDataLst>
            </p:nvPr>
          </p:nvCxnSpPr>
          <p:spPr>
            <a:xfrm>
              <a:off x="536318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TimerLineMarker60"/>
            <p:cNvCxnSpPr/>
            <p:nvPr>
              <p:custDataLst>
                <p:tags r:id="rId17"/>
              </p:custDataLst>
            </p:nvPr>
          </p:nvCxnSpPr>
          <p:spPr>
            <a:xfrm>
              <a:off x="643581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TimerLineMarker70"/>
            <p:cNvCxnSpPr/>
            <p:nvPr>
              <p:custDataLst>
                <p:tags r:id="rId18"/>
              </p:custDataLst>
            </p:nvPr>
          </p:nvCxnSpPr>
          <p:spPr>
            <a:xfrm>
              <a:off x="750845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TimerLineMarker80"/>
            <p:cNvCxnSpPr/>
            <p:nvPr>
              <p:custDataLst>
                <p:tags r:id="rId19"/>
              </p:custDataLst>
            </p:nvPr>
          </p:nvCxnSpPr>
          <p:spPr>
            <a:xfrm>
              <a:off x="858108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TimerLineMarker90"/>
            <p:cNvCxnSpPr/>
            <p:nvPr>
              <p:custDataLst>
                <p:tags r:id="rId20"/>
              </p:custDataLst>
            </p:nvPr>
          </p:nvCxnSpPr>
          <p:spPr>
            <a:xfrm>
              <a:off x="965372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TimerLineMarker100"/>
            <p:cNvCxnSpPr/>
            <p:nvPr>
              <p:custDataLst>
                <p:tags r:id="rId21"/>
              </p:custDataLst>
            </p:nvPr>
          </p:nvCxnSpPr>
          <p:spPr>
            <a:xfrm>
              <a:off x="1072635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TimerLineMarker110"/>
            <p:cNvCxnSpPr/>
            <p:nvPr>
              <p:custDataLst>
                <p:tags r:id="rId22"/>
              </p:custDataLst>
            </p:nvPr>
          </p:nvCxnSpPr>
          <p:spPr>
            <a:xfrm>
              <a:off x="1179899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TimerLineMarker120"/>
            <p:cNvCxnSpPr/>
            <p:nvPr>
              <p:custDataLst>
                <p:tags r:id="rId23"/>
              </p:custDataLst>
            </p:nvPr>
          </p:nvCxnSpPr>
          <p:spPr>
            <a:xfrm>
              <a:off x="1287162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TimerLineMarker130"/>
            <p:cNvCxnSpPr/>
            <p:nvPr>
              <p:custDataLst>
                <p:tags r:id="rId24"/>
              </p:custDataLst>
            </p:nvPr>
          </p:nvCxnSpPr>
          <p:spPr>
            <a:xfrm>
              <a:off x="1394426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TimerLineMarker140"/>
            <p:cNvCxnSpPr/>
            <p:nvPr>
              <p:custDataLst>
                <p:tags r:id="rId25"/>
              </p:custDataLst>
            </p:nvPr>
          </p:nvCxnSpPr>
          <p:spPr>
            <a:xfrm>
              <a:off x="1501689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TimerLineMarker150"/>
            <p:cNvCxnSpPr/>
            <p:nvPr>
              <p:custDataLst>
                <p:tags r:id="rId26"/>
              </p:custDataLst>
            </p:nvPr>
          </p:nvCxnSpPr>
          <p:spPr>
            <a:xfrm>
              <a:off x="160895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TimerLineMarker160"/>
            <p:cNvCxnSpPr/>
            <p:nvPr>
              <p:custDataLst>
                <p:tags r:id="rId27"/>
              </p:custDataLst>
            </p:nvPr>
          </p:nvCxnSpPr>
          <p:spPr>
            <a:xfrm>
              <a:off x="1716216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TimerLineMarker170"/>
            <p:cNvCxnSpPr/>
            <p:nvPr>
              <p:custDataLst>
                <p:tags r:id="rId28"/>
              </p:custDataLst>
            </p:nvPr>
          </p:nvCxnSpPr>
          <p:spPr>
            <a:xfrm>
              <a:off x="182348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TimerLineMarker180"/>
            <p:cNvCxnSpPr/>
            <p:nvPr>
              <p:custDataLst>
                <p:tags r:id="rId29"/>
              </p:custDataLst>
            </p:nvPr>
          </p:nvCxnSpPr>
          <p:spPr>
            <a:xfrm>
              <a:off x="1930743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TimerLineMarker190"/>
            <p:cNvCxnSpPr/>
            <p:nvPr>
              <p:custDataLst>
                <p:tags r:id="rId30"/>
              </p:custDataLst>
            </p:nvPr>
          </p:nvCxnSpPr>
          <p:spPr>
            <a:xfrm>
              <a:off x="203800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TimerLineMarker200"/>
            <p:cNvCxnSpPr/>
            <p:nvPr>
              <p:custDataLst>
                <p:tags r:id="rId31"/>
              </p:custDataLst>
            </p:nvPr>
          </p:nvCxnSpPr>
          <p:spPr>
            <a:xfrm>
              <a:off x="214527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TimerLineMarker210"/>
            <p:cNvCxnSpPr/>
            <p:nvPr>
              <p:custDataLst>
                <p:tags r:id="rId32"/>
              </p:custDataLst>
            </p:nvPr>
          </p:nvCxnSpPr>
          <p:spPr>
            <a:xfrm>
              <a:off x="2252534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TimerLineMarker220"/>
            <p:cNvCxnSpPr/>
            <p:nvPr>
              <p:custDataLst>
                <p:tags r:id="rId33"/>
              </p:custDataLst>
            </p:nvPr>
          </p:nvCxnSpPr>
          <p:spPr>
            <a:xfrm>
              <a:off x="235979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TimerLineMarker230"/>
            <p:cNvCxnSpPr/>
            <p:nvPr>
              <p:custDataLst>
                <p:tags r:id="rId34"/>
              </p:custDataLst>
            </p:nvPr>
          </p:nvCxnSpPr>
          <p:spPr>
            <a:xfrm>
              <a:off x="2467061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TimerLineMarker240"/>
            <p:cNvCxnSpPr/>
            <p:nvPr>
              <p:custDataLst>
                <p:tags r:id="rId35"/>
              </p:custDataLst>
            </p:nvPr>
          </p:nvCxnSpPr>
          <p:spPr>
            <a:xfrm>
              <a:off x="2574324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TimerLineMarker250"/>
            <p:cNvCxnSpPr/>
            <p:nvPr>
              <p:custDataLst>
                <p:tags r:id="rId36"/>
              </p:custDataLst>
            </p:nvPr>
          </p:nvCxnSpPr>
          <p:spPr>
            <a:xfrm>
              <a:off x="2681588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TimerLineMarker260"/>
            <p:cNvCxnSpPr/>
            <p:nvPr>
              <p:custDataLst>
                <p:tags r:id="rId37"/>
              </p:custDataLst>
            </p:nvPr>
          </p:nvCxnSpPr>
          <p:spPr>
            <a:xfrm>
              <a:off x="2788851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TimerLineMarker270"/>
            <p:cNvCxnSpPr/>
            <p:nvPr>
              <p:custDataLst>
                <p:tags r:id="rId38"/>
              </p:custDataLst>
            </p:nvPr>
          </p:nvCxnSpPr>
          <p:spPr>
            <a:xfrm>
              <a:off x="2896115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TimerLineMarker280"/>
            <p:cNvCxnSpPr/>
            <p:nvPr>
              <p:custDataLst>
                <p:tags r:id="rId39"/>
              </p:custDataLst>
            </p:nvPr>
          </p:nvCxnSpPr>
          <p:spPr>
            <a:xfrm>
              <a:off x="3003378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TimerLineMarker290"/>
            <p:cNvCxnSpPr/>
            <p:nvPr>
              <p:custDataLst>
                <p:tags r:id="rId40"/>
              </p:custDataLst>
            </p:nvPr>
          </p:nvCxnSpPr>
          <p:spPr>
            <a:xfrm>
              <a:off x="3110642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TimerTimeMarkerGroup"/>
          <p:cNvGrpSpPr/>
          <p:nvPr>
            <p:custDataLst>
              <p:tags r:id="rId5"/>
            </p:custDataLst>
          </p:nvPr>
        </p:nvGrpSpPr>
        <p:grpSpPr>
          <a:xfrm>
            <a:off x="419100" y="5969000"/>
            <a:ext cx="8305800" cy="381000"/>
            <a:chOff x="0" y="0"/>
            <a:chExt cx="3187700" cy="381000"/>
          </a:xfrm>
        </p:grpSpPr>
        <p:sp>
          <p:nvSpPr>
            <p:cNvPr id="45" name="TimerTimeMarker0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51" name="TimerTimeMarker60"/>
            <p:cNvSpPr/>
            <p:nvPr>
              <p:custDataLst>
                <p:tags r:id="rId7"/>
              </p:custDataLst>
            </p:nvPr>
          </p:nvSpPr>
          <p:spPr>
            <a:xfrm>
              <a:off x="643581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58" name="TimerTimeMarker120"/>
            <p:cNvSpPr/>
            <p:nvPr>
              <p:custDataLst>
                <p:tags r:id="rId8"/>
              </p:custDataLst>
            </p:nvPr>
          </p:nvSpPr>
          <p:spPr>
            <a:xfrm>
              <a:off x="1287162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5" name="TimerTimeMarker180"/>
            <p:cNvSpPr/>
            <p:nvPr>
              <p:custDataLst>
                <p:tags r:id="rId9"/>
              </p:custDataLst>
            </p:nvPr>
          </p:nvSpPr>
          <p:spPr>
            <a:xfrm>
              <a:off x="1930743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72" name="TimerTimeMarker240"/>
            <p:cNvSpPr/>
            <p:nvPr>
              <p:custDataLst>
                <p:tags r:id="rId10"/>
              </p:custDataLst>
            </p:nvPr>
          </p:nvSpPr>
          <p:spPr>
            <a:xfrm>
              <a:off x="2574324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79" name="TimerTimeMarker296"/>
            <p:cNvSpPr/>
            <p:nvPr>
              <p:custDataLst>
                <p:tags r:id="rId11"/>
              </p:custDataLst>
            </p:nvPr>
          </p:nvSpPr>
          <p:spPr>
            <a:xfrm>
              <a:off x="3175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4.56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763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9083334 0 E" pathEditMode="relative" ptsTypes="">
                                      <p:cBhvr>
                                        <p:cTn id="6" dur="296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9083334 0 E" pathEditMode="relative" ptsTypes="">
                                      <p:cBhvr>
                                        <p:cTn id="8" dur="296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96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merBody"/>
          <p:cNvSpPr/>
          <p:nvPr>
            <p:custDataLst>
              <p:tags r:id="rId1"/>
            </p:custDataLst>
          </p:nvPr>
        </p:nvSpPr>
        <p:spPr>
          <a:xfrm>
            <a:off x="419100" y="889000"/>
            <a:ext cx="8305800" cy="508000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merSliderHead"/>
          <p:cNvSpPr/>
          <p:nvPr>
            <p:custDataLst>
              <p:tags r:id="rId2"/>
            </p:custDataLst>
          </p:nvPr>
        </p:nvSpPr>
        <p:spPr>
          <a:xfrm rot="10800000">
            <a:off x="292100" y="762000"/>
            <a:ext cx="254000" cy="254000"/>
          </a:xfrm>
          <a:prstGeom prst="triangle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merSliderBody"/>
          <p:cNvSpPr/>
          <p:nvPr>
            <p:custDataLst>
              <p:tags r:id="rId3"/>
            </p:custDataLst>
          </p:nvPr>
        </p:nvSpPr>
        <p:spPr>
          <a:xfrm>
            <a:off x="393700" y="889000"/>
            <a:ext cx="50800" cy="5080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TimerLineMarkerGroup"/>
          <p:cNvGrpSpPr/>
          <p:nvPr>
            <p:custDataLst>
              <p:tags r:id="rId4"/>
            </p:custDataLst>
          </p:nvPr>
        </p:nvGrpSpPr>
        <p:grpSpPr>
          <a:xfrm>
            <a:off x="649817" y="889000"/>
            <a:ext cx="7844367" cy="5080000"/>
            <a:chOff x="230717" y="0"/>
            <a:chExt cx="7844367" cy="5080000"/>
          </a:xfrm>
        </p:grpSpPr>
        <p:cxnSp>
          <p:nvCxnSpPr>
            <p:cNvPr id="87" name="TimerLineMarker10"/>
            <p:cNvCxnSpPr/>
            <p:nvPr>
              <p:custDataLst>
                <p:tags r:id="rId13"/>
              </p:custDataLst>
            </p:nvPr>
          </p:nvCxnSpPr>
          <p:spPr>
            <a:xfrm>
              <a:off x="23071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TimerLineMarker20"/>
            <p:cNvCxnSpPr/>
            <p:nvPr>
              <p:custDataLst>
                <p:tags r:id="rId14"/>
              </p:custDataLst>
            </p:nvPr>
          </p:nvCxnSpPr>
          <p:spPr>
            <a:xfrm>
              <a:off x="46143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TimerLineMarker30"/>
            <p:cNvCxnSpPr/>
            <p:nvPr>
              <p:custDataLst>
                <p:tags r:id="rId15"/>
              </p:custDataLst>
            </p:nvPr>
          </p:nvCxnSpPr>
          <p:spPr>
            <a:xfrm>
              <a:off x="69215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TimerLineMarker40"/>
            <p:cNvCxnSpPr/>
            <p:nvPr>
              <p:custDataLst>
                <p:tags r:id="rId16"/>
              </p:custDataLst>
            </p:nvPr>
          </p:nvCxnSpPr>
          <p:spPr>
            <a:xfrm>
              <a:off x="92286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TimerLineMarker50"/>
            <p:cNvCxnSpPr/>
            <p:nvPr>
              <p:custDataLst>
                <p:tags r:id="rId17"/>
              </p:custDataLst>
            </p:nvPr>
          </p:nvCxnSpPr>
          <p:spPr>
            <a:xfrm>
              <a:off x="115358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TimerLineMarker60"/>
            <p:cNvCxnSpPr/>
            <p:nvPr>
              <p:custDataLst>
                <p:tags r:id="rId18"/>
              </p:custDataLst>
            </p:nvPr>
          </p:nvCxnSpPr>
          <p:spPr>
            <a:xfrm>
              <a:off x="1384300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TimerLineMarker70"/>
            <p:cNvCxnSpPr/>
            <p:nvPr>
              <p:custDataLst>
                <p:tags r:id="rId19"/>
              </p:custDataLst>
            </p:nvPr>
          </p:nvCxnSpPr>
          <p:spPr>
            <a:xfrm>
              <a:off x="161501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TimerLineMarker80"/>
            <p:cNvCxnSpPr/>
            <p:nvPr>
              <p:custDataLst>
                <p:tags r:id="rId20"/>
              </p:custDataLst>
            </p:nvPr>
          </p:nvCxnSpPr>
          <p:spPr>
            <a:xfrm>
              <a:off x="184573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TimerLineMarker90"/>
            <p:cNvCxnSpPr/>
            <p:nvPr>
              <p:custDataLst>
                <p:tags r:id="rId21"/>
              </p:custDataLst>
            </p:nvPr>
          </p:nvCxnSpPr>
          <p:spPr>
            <a:xfrm>
              <a:off x="207645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TimerLineMarker100"/>
            <p:cNvCxnSpPr/>
            <p:nvPr>
              <p:custDataLst>
                <p:tags r:id="rId22"/>
              </p:custDataLst>
            </p:nvPr>
          </p:nvCxnSpPr>
          <p:spPr>
            <a:xfrm>
              <a:off x="230716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TimerLineMarker110"/>
            <p:cNvCxnSpPr/>
            <p:nvPr>
              <p:custDataLst>
                <p:tags r:id="rId23"/>
              </p:custDataLst>
            </p:nvPr>
          </p:nvCxnSpPr>
          <p:spPr>
            <a:xfrm>
              <a:off x="253788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TimerLineMarker120"/>
            <p:cNvCxnSpPr/>
            <p:nvPr>
              <p:custDataLst>
                <p:tags r:id="rId24"/>
              </p:custDataLst>
            </p:nvPr>
          </p:nvCxnSpPr>
          <p:spPr>
            <a:xfrm>
              <a:off x="2768600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TimerLineMarker130"/>
            <p:cNvCxnSpPr/>
            <p:nvPr>
              <p:custDataLst>
                <p:tags r:id="rId25"/>
              </p:custDataLst>
            </p:nvPr>
          </p:nvCxnSpPr>
          <p:spPr>
            <a:xfrm>
              <a:off x="299931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TimerLineMarker140"/>
            <p:cNvCxnSpPr/>
            <p:nvPr>
              <p:custDataLst>
                <p:tags r:id="rId26"/>
              </p:custDataLst>
            </p:nvPr>
          </p:nvCxnSpPr>
          <p:spPr>
            <a:xfrm>
              <a:off x="323003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TimerLineMarker150"/>
            <p:cNvCxnSpPr/>
            <p:nvPr>
              <p:custDataLst>
                <p:tags r:id="rId27"/>
              </p:custDataLst>
            </p:nvPr>
          </p:nvCxnSpPr>
          <p:spPr>
            <a:xfrm>
              <a:off x="346075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TimerLineMarker160"/>
            <p:cNvCxnSpPr/>
            <p:nvPr>
              <p:custDataLst>
                <p:tags r:id="rId28"/>
              </p:custDataLst>
            </p:nvPr>
          </p:nvCxnSpPr>
          <p:spPr>
            <a:xfrm>
              <a:off x="369146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TimerLineMarker170"/>
            <p:cNvCxnSpPr/>
            <p:nvPr>
              <p:custDataLst>
                <p:tags r:id="rId29"/>
              </p:custDataLst>
            </p:nvPr>
          </p:nvCxnSpPr>
          <p:spPr>
            <a:xfrm>
              <a:off x="392218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TimerLineMarker180"/>
            <p:cNvCxnSpPr/>
            <p:nvPr>
              <p:custDataLst>
                <p:tags r:id="rId30"/>
              </p:custDataLst>
            </p:nvPr>
          </p:nvCxnSpPr>
          <p:spPr>
            <a:xfrm>
              <a:off x="4152900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TimerLineMarker190"/>
            <p:cNvCxnSpPr/>
            <p:nvPr>
              <p:custDataLst>
                <p:tags r:id="rId31"/>
              </p:custDataLst>
            </p:nvPr>
          </p:nvCxnSpPr>
          <p:spPr>
            <a:xfrm>
              <a:off x="438361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TimerLineMarker200"/>
            <p:cNvCxnSpPr/>
            <p:nvPr>
              <p:custDataLst>
                <p:tags r:id="rId32"/>
              </p:custDataLst>
            </p:nvPr>
          </p:nvCxnSpPr>
          <p:spPr>
            <a:xfrm>
              <a:off x="461433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TimerLineMarker210"/>
            <p:cNvCxnSpPr/>
            <p:nvPr>
              <p:custDataLst>
                <p:tags r:id="rId33"/>
              </p:custDataLst>
            </p:nvPr>
          </p:nvCxnSpPr>
          <p:spPr>
            <a:xfrm>
              <a:off x="484505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TimerLineMarker220"/>
            <p:cNvCxnSpPr/>
            <p:nvPr>
              <p:custDataLst>
                <p:tags r:id="rId34"/>
              </p:custDataLst>
            </p:nvPr>
          </p:nvCxnSpPr>
          <p:spPr>
            <a:xfrm>
              <a:off x="507576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TimerLineMarker230"/>
            <p:cNvCxnSpPr/>
            <p:nvPr>
              <p:custDataLst>
                <p:tags r:id="rId35"/>
              </p:custDataLst>
            </p:nvPr>
          </p:nvCxnSpPr>
          <p:spPr>
            <a:xfrm>
              <a:off x="530648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TimerLineMarker240"/>
            <p:cNvCxnSpPr/>
            <p:nvPr>
              <p:custDataLst>
                <p:tags r:id="rId36"/>
              </p:custDataLst>
            </p:nvPr>
          </p:nvCxnSpPr>
          <p:spPr>
            <a:xfrm>
              <a:off x="5537200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TimerLineMarker250"/>
            <p:cNvCxnSpPr/>
            <p:nvPr>
              <p:custDataLst>
                <p:tags r:id="rId37"/>
              </p:custDataLst>
            </p:nvPr>
          </p:nvCxnSpPr>
          <p:spPr>
            <a:xfrm>
              <a:off x="576791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TimerLineMarker260"/>
            <p:cNvCxnSpPr/>
            <p:nvPr>
              <p:custDataLst>
                <p:tags r:id="rId38"/>
              </p:custDataLst>
            </p:nvPr>
          </p:nvCxnSpPr>
          <p:spPr>
            <a:xfrm>
              <a:off x="599863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TimerLineMarker270"/>
            <p:cNvCxnSpPr/>
            <p:nvPr>
              <p:custDataLst>
                <p:tags r:id="rId39"/>
              </p:custDataLst>
            </p:nvPr>
          </p:nvCxnSpPr>
          <p:spPr>
            <a:xfrm>
              <a:off x="622935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TimerLineMarker280"/>
            <p:cNvCxnSpPr/>
            <p:nvPr>
              <p:custDataLst>
                <p:tags r:id="rId40"/>
              </p:custDataLst>
            </p:nvPr>
          </p:nvCxnSpPr>
          <p:spPr>
            <a:xfrm>
              <a:off x="646006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TimerLineMarker290"/>
            <p:cNvCxnSpPr/>
            <p:nvPr>
              <p:custDataLst>
                <p:tags r:id="rId41"/>
              </p:custDataLst>
            </p:nvPr>
          </p:nvCxnSpPr>
          <p:spPr>
            <a:xfrm>
              <a:off x="6690784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TimerLineMarker300"/>
            <p:cNvCxnSpPr/>
            <p:nvPr>
              <p:custDataLst>
                <p:tags r:id="rId42"/>
              </p:custDataLst>
            </p:nvPr>
          </p:nvCxnSpPr>
          <p:spPr>
            <a:xfrm>
              <a:off x="6921500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TimerLineMarker310"/>
            <p:cNvCxnSpPr/>
            <p:nvPr>
              <p:custDataLst>
                <p:tags r:id="rId43"/>
              </p:custDataLst>
            </p:nvPr>
          </p:nvCxnSpPr>
          <p:spPr>
            <a:xfrm>
              <a:off x="715221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TimerLineMarker320"/>
            <p:cNvCxnSpPr/>
            <p:nvPr>
              <p:custDataLst>
                <p:tags r:id="rId44"/>
              </p:custDataLst>
            </p:nvPr>
          </p:nvCxnSpPr>
          <p:spPr>
            <a:xfrm>
              <a:off x="7382934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TimerLineMarker330"/>
            <p:cNvCxnSpPr/>
            <p:nvPr>
              <p:custDataLst>
                <p:tags r:id="rId45"/>
              </p:custDataLst>
            </p:nvPr>
          </p:nvCxnSpPr>
          <p:spPr>
            <a:xfrm>
              <a:off x="761365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TimerLineMarker340"/>
            <p:cNvCxnSpPr/>
            <p:nvPr>
              <p:custDataLst>
                <p:tags r:id="rId46"/>
              </p:custDataLst>
            </p:nvPr>
          </p:nvCxnSpPr>
          <p:spPr>
            <a:xfrm>
              <a:off x="784436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TimerLineMarker350"/>
            <p:cNvCxnSpPr/>
            <p:nvPr>
              <p:custDataLst>
                <p:tags r:id="rId47"/>
              </p:custDataLst>
            </p:nvPr>
          </p:nvCxnSpPr>
          <p:spPr>
            <a:xfrm>
              <a:off x="8075084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TimerTimeMarkerGroup"/>
          <p:cNvGrpSpPr/>
          <p:nvPr>
            <p:custDataLst>
              <p:tags r:id="rId5"/>
            </p:custDataLst>
          </p:nvPr>
        </p:nvGrpSpPr>
        <p:grpSpPr>
          <a:xfrm>
            <a:off x="419100" y="5969000"/>
            <a:ext cx="8305800" cy="381000"/>
            <a:chOff x="0" y="0"/>
            <a:chExt cx="8318500" cy="381000"/>
          </a:xfrm>
        </p:grpSpPr>
        <p:sp>
          <p:nvSpPr>
            <p:cNvPr id="86" name="TimerTimeMarker0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92" name="TimerTimeMarker60"/>
            <p:cNvSpPr/>
            <p:nvPr>
              <p:custDataLst>
                <p:tags r:id="rId7"/>
              </p:custDataLst>
            </p:nvPr>
          </p:nvSpPr>
          <p:spPr>
            <a:xfrm>
              <a:off x="13843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9" name="TimerTimeMarker120"/>
            <p:cNvSpPr/>
            <p:nvPr>
              <p:custDataLst>
                <p:tags r:id="rId8"/>
              </p:custDataLst>
            </p:nvPr>
          </p:nvSpPr>
          <p:spPr>
            <a:xfrm>
              <a:off x="27686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06" name="TimerTimeMarker180"/>
            <p:cNvSpPr/>
            <p:nvPr>
              <p:custDataLst>
                <p:tags r:id="rId9"/>
              </p:custDataLst>
            </p:nvPr>
          </p:nvSpPr>
          <p:spPr>
            <a:xfrm>
              <a:off x="41529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13" name="TimerTimeMarker240"/>
            <p:cNvSpPr/>
            <p:nvPr>
              <p:custDataLst>
                <p:tags r:id="rId10"/>
              </p:custDataLst>
            </p:nvPr>
          </p:nvSpPr>
          <p:spPr>
            <a:xfrm>
              <a:off x="55372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20" name="TimerTimeMarker300"/>
            <p:cNvSpPr/>
            <p:nvPr>
              <p:custDataLst>
                <p:tags r:id="rId11"/>
              </p:custDataLst>
            </p:nvPr>
          </p:nvSpPr>
          <p:spPr>
            <a:xfrm>
              <a:off x="69215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27" name="TimerTimeMarker360"/>
            <p:cNvSpPr/>
            <p:nvPr>
              <p:custDataLst>
                <p:tags r:id="rId12"/>
              </p:custDataLst>
            </p:nvPr>
          </p:nvSpPr>
          <p:spPr>
            <a:xfrm>
              <a:off x="83058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249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9083334 0 E" pathEditMode="relative" ptsTypes="">
                                      <p:cBhvr>
                                        <p:cTn id="6" dur="36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9083334 0 E" pathEditMode="relative" ptsTypes="">
                                      <p:cBhvr>
                                        <p:cTn id="8" dur="36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60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merBody"/>
          <p:cNvSpPr/>
          <p:nvPr>
            <p:custDataLst>
              <p:tags r:id="rId1"/>
            </p:custDataLst>
          </p:nvPr>
        </p:nvSpPr>
        <p:spPr>
          <a:xfrm>
            <a:off x="419100" y="889000"/>
            <a:ext cx="8305800" cy="508000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TimerLineMarkerGroup">
            <a:extLst>
              <a:ext uri="{FF2B5EF4-FFF2-40B4-BE49-F238E27FC236}">
                <a16:creationId xmlns:a16="http://schemas.microsoft.com/office/drawing/2014/main" id="{9F5DAEC3-42EA-4A5D-8925-DF0F5BA6189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49816" y="889000"/>
            <a:ext cx="7844367" cy="5080000"/>
            <a:chOff x="211667" y="0"/>
            <a:chExt cx="7196666" cy="635000"/>
          </a:xfrm>
        </p:grpSpPr>
        <p:cxnSp>
          <p:nvCxnSpPr>
            <p:cNvPr id="50" name="TimerLineMarker10">
              <a:extLst>
                <a:ext uri="{FF2B5EF4-FFF2-40B4-BE49-F238E27FC236}">
                  <a16:creationId xmlns:a16="http://schemas.microsoft.com/office/drawing/2014/main" id="{CDD74748-F803-41DB-A11D-28DB1EAD3DE8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>
              <a:off x="211667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TimerLineMarker20">
              <a:extLst>
                <a:ext uri="{FF2B5EF4-FFF2-40B4-BE49-F238E27FC236}">
                  <a16:creationId xmlns:a16="http://schemas.microsoft.com/office/drawing/2014/main" id="{300EA491-B075-4426-AFCD-B4AF95290A84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>
              <a:off x="423333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TimerLineMarker30">
              <a:extLst>
                <a:ext uri="{FF2B5EF4-FFF2-40B4-BE49-F238E27FC236}">
                  <a16:creationId xmlns:a16="http://schemas.microsoft.com/office/drawing/2014/main" id="{7EC522B0-5B53-4E77-BDD6-67967B55CCF4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>
              <a:off x="635000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TimerLineMarker40">
              <a:extLst>
                <a:ext uri="{FF2B5EF4-FFF2-40B4-BE49-F238E27FC236}">
                  <a16:creationId xmlns:a16="http://schemas.microsoft.com/office/drawing/2014/main" id="{AC9E3090-311D-49CB-A1EC-F44D0E8BC8D9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>
              <a:off x="846667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TimerLineMarker50">
              <a:extLst>
                <a:ext uri="{FF2B5EF4-FFF2-40B4-BE49-F238E27FC236}">
                  <a16:creationId xmlns:a16="http://schemas.microsoft.com/office/drawing/2014/main" id="{7F44E3BB-593B-4C83-81F3-6266F7D11A8D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>
              <a:off x="1058333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TimerLineMarker60">
              <a:extLst>
                <a:ext uri="{FF2B5EF4-FFF2-40B4-BE49-F238E27FC236}">
                  <a16:creationId xmlns:a16="http://schemas.microsoft.com/office/drawing/2014/main" id="{B1496781-42C8-4EFC-9C96-9DBD921F7341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>
              <a:off x="1270000" y="0"/>
              <a:ext cx="0" cy="635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TimerLineMarker70">
              <a:extLst>
                <a:ext uri="{FF2B5EF4-FFF2-40B4-BE49-F238E27FC236}">
                  <a16:creationId xmlns:a16="http://schemas.microsoft.com/office/drawing/2014/main" id="{AF2602BB-182B-4F8F-927F-4ACB94594D24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1481667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TimerLineMarker80">
              <a:extLst>
                <a:ext uri="{FF2B5EF4-FFF2-40B4-BE49-F238E27FC236}">
                  <a16:creationId xmlns:a16="http://schemas.microsoft.com/office/drawing/2014/main" id="{0F8B5470-3317-4CFB-9B12-3D02F29F9C33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>
              <a:off x="1693333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TimerLineMarker90">
              <a:extLst>
                <a:ext uri="{FF2B5EF4-FFF2-40B4-BE49-F238E27FC236}">
                  <a16:creationId xmlns:a16="http://schemas.microsoft.com/office/drawing/2014/main" id="{CF0531E6-50BD-41BD-A766-9685F350A2AC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1905000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TimerLineMarker100">
              <a:extLst>
                <a:ext uri="{FF2B5EF4-FFF2-40B4-BE49-F238E27FC236}">
                  <a16:creationId xmlns:a16="http://schemas.microsoft.com/office/drawing/2014/main" id="{4AA9AB36-8D1F-408D-82FD-6ED420D8438A}"/>
                </a:ext>
              </a:extLst>
            </p:cNvPr>
            <p:cNvCxnSpPr/>
            <p:nvPr>
              <p:custDataLst>
                <p:tags r:id="rId22"/>
              </p:custDataLst>
            </p:nvPr>
          </p:nvCxnSpPr>
          <p:spPr>
            <a:xfrm>
              <a:off x="2116667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TimerLineMarker110">
              <a:extLst>
                <a:ext uri="{FF2B5EF4-FFF2-40B4-BE49-F238E27FC236}">
                  <a16:creationId xmlns:a16="http://schemas.microsoft.com/office/drawing/2014/main" id="{C2BADAC7-68D3-4023-BA88-79F3EC181CEF}"/>
                </a:ext>
              </a:extLst>
            </p:cNvPr>
            <p:cNvCxnSpPr/>
            <p:nvPr>
              <p:custDataLst>
                <p:tags r:id="rId23"/>
              </p:custDataLst>
            </p:nvPr>
          </p:nvCxnSpPr>
          <p:spPr>
            <a:xfrm>
              <a:off x="2328333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TimerLineMarker120">
              <a:extLst>
                <a:ext uri="{FF2B5EF4-FFF2-40B4-BE49-F238E27FC236}">
                  <a16:creationId xmlns:a16="http://schemas.microsoft.com/office/drawing/2014/main" id="{03CC66A2-D597-4C3D-B082-1CB8ACD8C28C}"/>
                </a:ext>
              </a:extLst>
            </p:cNvPr>
            <p:cNvCxnSpPr/>
            <p:nvPr>
              <p:custDataLst>
                <p:tags r:id="rId24"/>
              </p:custDataLst>
            </p:nvPr>
          </p:nvCxnSpPr>
          <p:spPr>
            <a:xfrm>
              <a:off x="2540000" y="0"/>
              <a:ext cx="0" cy="635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TimerLineMarker130">
              <a:extLst>
                <a:ext uri="{FF2B5EF4-FFF2-40B4-BE49-F238E27FC236}">
                  <a16:creationId xmlns:a16="http://schemas.microsoft.com/office/drawing/2014/main" id="{77AB6588-D4C9-4392-A93B-1478076B689C}"/>
                </a:ext>
              </a:extLst>
            </p:cNvPr>
            <p:cNvCxnSpPr/>
            <p:nvPr>
              <p:custDataLst>
                <p:tags r:id="rId25"/>
              </p:custDataLst>
            </p:nvPr>
          </p:nvCxnSpPr>
          <p:spPr>
            <a:xfrm>
              <a:off x="2751667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TimerLineMarker140">
              <a:extLst>
                <a:ext uri="{FF2B5EF4-FFF2-40B4-BE49-F238E27FC236}">
                  <a16:creationId xmlns:a16="http://schemas.microsoft.com/office/drawing/2014/main" id="{31DFBE16-69EC-43D5-B976-889EF432F120}"/>
                </a:ext>
              </a:extLst>
            </p:cNvPr>
            <p:cNvCxnSpPr/>
            <p:nvPr>
              <p:custDataLst>
                <p:tags r:id="rId26"/>
              </p:custDataLst>
            </p:nvPr>
          </p:nvCxnSpPr>
          <p:spPr>
            <a:xfrm>
              <a:off x="2963333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TimerLineMarker150">
              <a:extLst>
                <a:ext uri="{FF2B5EF4-FFF2-40B4-BE49-F238E27FC236}">
                  <a16:creationId xmlns:a16="http://schemas.microsoft.com/office/drawing/2014/main" id="{2C5D8306-A9B1-409F-BC69-3B87BA0FA763}"/>
                </a:ext>
              </a:extLst>
            </p:cNvPr>
            <p:cNvCxnSpPr/>
            <p:nvPr>
              <p:custDataLst>
                <p:tags r:id="rId27"/>
              </p:custDataLst>
            </p:nvPr>
          </p:nvCxnSpPr>
          <p:spPr>
            <a:xfrm>
              <a:off x="3175000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TimerLineMarker160">
              <a:extLst>
                <a:ext uri="{FF2B5EF4-FFF2-40B4-BE49-F238E27FC236}">
                  <a16:creationId xmlns:a16="http://schemas.microsoft.com/office/drawing/2014/main" id="{C0C45CDC-C1B6-4B46-8CFF-03FC20567AE5}"/>
                </a:ext>
              </a:extLst>
            </p:cNvPr>
            <p:cNvCxnSpPr/>
            <p:nvPr>
              <p:custDataLst>
                <p:tags r:id="rId28"/>
              </p:custDataLst>
            </p:nvPr>
          </p:nvCxnSpPr>
          <p:spPr>
            <a:xfrm>
              <a:off x="3386667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TimerLineMarker170">
              <a:extLst>
                <a:ext uri="{FF2B5EF4-FFF2-40B4-BE49-F238E27FC236}">
                  <a16:creationId xmlns:a16="http://schemas.microsoft.com/office/drawing/2014/main" id="{0545903C-4C86-4ED3-9C40-61F5E02059F5}"/>
                </a:ext>
              </a:extLst>
            </p:cNvPr>
            <p:cNvCxnSpPr/>
            <p:nvPr>
              <p:custDataLst>
                <p:tags r:id="rId29"/>
              </p:custDataLst>
            </p:nvPr>
          </p:nvCxnSpPr>
          <p:spPr>
            <a:xfrm>
              <a:off x="3598333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TimerLineMarker180">
              <a:extLst>
                <a:ext uri="{FF2B5EF4-FFF2-40B4-BE49-F238E27FC236}">
                  <a16:creationId xmlns:a16="http://schemas.microsoft.com/office/drawing/2014/main" id="{9E5DF439-2E27-4BB0-8C34-EE6C5874A1CC}"/>
                </a:ext>
              </a:extLst>
            </p:cNvPr>
            <p:cNvCxnSpPr/>
            <p:nvPr>
              <p:custDataLst>
                <p:tags r:id="rId30"/>
              </p:custDataLst>
            </p:nvPr>
          </p:nvCxnSpPr>
          <p:spPr>
            <a:xfrm>
              <a:off x="3810000" y="0"/>
              <a:ext cx="0" cy="635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TimerLineMarker190">
              <a:extLst>
                <a:ext uri="{FF2B5EF4-FFF2-40B4-BE49-F238E27FC236}">
                  <a16:creationId xmlns:a16="http://schemas.microsoft.com/office/drawing/2014/main" id="{69F4E339-6690-4EB2-802F-3E2981F3B832}"/>
                </a:ext>
              </a:extLst>
            </p:cNvPr>
            <p:cNvCxnSpPr/>
            <p:nvPr>
              <p:custDataLst>
                <p:tags r:id="rId31"/>
              </p:custDataLst>
            </p:nvPr>
          </p:nvCxnSpPr>
          <p:spPr>
            <a:xfrm>
              <a:off x="4021667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TimerLineMarker200">
              <a:extLst>
                <a:ext uri="{FF2B5EF4-FFF2-40B4-BE49-F238E27FC236}">
                  <a16:creationId xmlns:a16="http://schemas.microsoft.com/office/drawing/2014/main" id="{05E4E5A5-1904-4DA6-9DDC-8C88B5B85C0D}"/>
                </a:ext>
              </a:extLst>
            </p:cNvPr>
            <p:cNvCxnSpPr/>
            <p:nvPr>
              <p:custDataLst>
                <p:tags r:id="rId32"/>
              </p:custDataLst>
            </p:nvPr>
          </p:nvCxnSpPr>
          <p:spPr>
            <a:xfrm>
              <a:off x="4233333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TimerLineMarker210">
              <a:extLst>
                <a:ext uri="{FF2B5EF4-FFF2-40B4-BE49-F238E27FC236}">
                  <a16:creationId xmlns:a16="http://schemas.microsoft.com/office/drawing/2014/main" id="{3E6704C2-18DD-435D-8F3E-1E3C82DBBC26}"/>
                </a:ext>
              </a:extLst>
            </p:cNvPr>
            <p:cNvCxnSpPr/>
            <p:nvPr>
              <p:custDataLst>
                <p:tags r:id="rId33"/>
              </p:custDataLst>
            </p:nvPr>
          </p:nvCxnSpPr>
          <p:spPr>
            <a:xfrm>
              <a:off x="4445000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TimerLineMarker220">
              <a:extLst>
                <a:ext uri="{FF2B5EF4-FFF2-40B4-BE49-F238E27FC236}">
                  <a16:creationId xmlns:a16="http://schemas.microsoft.com/office/drawing/2014/main" id="{3196E09E-F119-40A8-AC6C-E0A2115294E2}"/>
                </a:ext>
              </a:extLst>
            </p:cNvPr>
            <p:cNvCxnSpPr/>
            <p:nvPr>
              <p:custDataLst>
                <p:tags r:id="rId34"/>
              </p:custDataLst>
            </p:nvPr>
          </p:nvCxnSpPr>
          <p:spPr>
            <a:xfrm>
              <a:off x="4656667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TimerLineMarker230">
              <a:extLst>
                <a:ext uri="{FF2B5EF4-FFF2-40B4-BE49-F238E27FC236}">
                  <a16:creationId xmlns:a16="http://schemas.microsoft.com/office/drawing/2014/main" id="{D0A29FF5-9E8E-41F2-846F-46079F62F91A}"/>
                </a:ext>
              </a:extLst>
            </p:cNvPr>
            <p:cNvCxnSpPr/>
            <p:nvPr>
              <p:custDataLst>
                <p:tags r:id="rId35"/>
              </p:custDataLst>
            </p:nvPr>
          </p:nvCxnSpPr>
          <p:spPr>
            <a:xfrm>
              <a:off x="4868333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TimerLineMarker240">
              <a:extLst>
                <a:ext uri="{FF2B5EF4-FFF2-40B4-BE49-F238E27FC236}">
                  <a16:creationId xmlns:a16="http://schemas.microsoft.com/office/drawing/2014/main" id="{C155C012-E9ED-4528-9D85-6E184C8E921E}"/>
                </a:ext>
              </a:extLst>
            </p:cNvPr>
            <p:cNvCxnSpPr/>
            <p:nvPr>
              <p:custDataLst>
                <p:tags r:id="rId36"/>
              </p:custDataLst>
            </p:nvPr>
          </p:nvCxnSpPr>
          <p:spPr>
            <a:xfrm>
              <a:off x="5080000" y="0"/>
              <a:ext cx="0" cy="635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TimerLineMarker250">
              <a:extLst>
                <a:ext uri="{FF2B5EF4-FFF2-40B4-BE49-F238E27FC236}">
                  <a16:creationId xmlns:a16="http://schemas.microsoft.com/office/drawing/2014/main" id="{375AA062-440B-4701-8F2F-865E058A1BAA}"/>
                </a:ext>
              </a:extLst>
            </p:cNvPr>
            <p:cNvCxnSpPr/>
            <p:nvPr>
              <p:custDataLst>
                <p:tags r:id="rId37"/>
              </p:custDataLst>
            </p:nvPr>
          </p:nvCxnSpPr>
          <p:spPr>
            <a:xfrm>
              <a:off x="5291667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TimerLineMarker260">
              <a:extLst>
                <a:ext uri="{FF2B5EF4-FFF2-40B4-BE49-F238E27FC236}">
                  <a16:creationId xmlns:a16="http://schemas.microsoft.com/office/drawing/2014/main" id="{67F026DC-BEEC-4D90-9BC2-A7E4DCB9481E}"/>
                </a:ext>
              </a:extLst>
            </p:cNvPr>
            <p:cNvCxnSpPr/>
            <p:nvPr>
              <p:custDataLst>
                <p:tags r:id="rId38"/>
              </p:custDataLst>
            </p:nvPr>
          </p:nvCxnSpPr>
          <p:spPr>
            <a:xfrm>
              <a:off x="5503333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TimerLineMarker270">
              <a:extLst>
                <a:ext uri="{FF2B5EF4-FFF2-40B4-BE49-F238E27FC236}">
                  <a16:creationId xmlns:a16="http://schemas.microsoft.com/office/drawing/2014/main" id="{DF38E1A2-0474-4753-BC43-1A730EC15AED}"/>
                </a:ext>
              </a:extLst>
            </p:cNvPr>
            <p:cNvCxnSpPr/>
            <p:nvPr>
              <p:custDataLst>
                <p:tags r:id="rId39"/>
              </p:custDataLst>
            </p:nvPr>
          </p:nvCxnSpPr>
          <p:spPr>
            <a:xfrm>
              <a:off x="5715000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TimerLineMarker280">
              <a:extLst>
                <a:ext uri="{FF2B5EF4-FFF2-40B4-BE49-F238E27FC236}">
                  <a16:creationId xmlns:a16="http://schemas.microsoft.com/office/drawing/2014/main" id="{94F731E7-7F61-425B-934E-307E2129A216}"/>
                </a:ext>
              </a:extLst>
            </p:cNvPr>
            <p:cNvCxnSpPr/>
            <p:nvPr>
              <p:custDataLst>
                <p:tags r:id="rId40"/>
              </p:custDataLst>
            </p:nvPr>
          </p:nvCxnSpPr>
          <p:spPr>
            <a:xfrm>
              <a:off x="5926667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TimerLineMarker290">
              <a:extLst>
                <a:ext uri="{FF2B5EF4-FFF2-40B4-BE49-F238E27FC236}">
                  <a16:creationId xmlns:a16="http://schemas.microsoft.com/office/drawing/2014/main" id="{128D6689-467D-40A6-9F87-B26608713741}"/>
                </a:ext>
              </a:extLst>
            </p:cNvPr>
            <p:cNvCxnSpPr/>
            <p:nvPr>
              <p:custDataLst>
                <p:tags r:id="rId41"/>
              </p:custDataLst>
            </p:nvPr>
          </p:nvCxnSpPr>
          <p:spPr>
            <a:xfrm>
              <a:off x="6138333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TimerLineMarker300">
              <a:extLst>
                <a:ext uri="{FF2B5EF4-FFF2-40B4-BE49-F238E27FC236}">
                  <a16:creationId xmlns:a16="http://schemas.microsoft.com/office/drawing/2014/main" id="{A68F03B4-68E9-497C-B52C-D5F01A889E7A}"/>
                </a:ext>
              </a:extLst>
            </p:cNvPr>
            <p:cNvCxnSpPr/>
            <p:nvPr>
              <p:custDataLst>
                <p:tags r:id="rId42"/>
              </p:custDataLst>
            </p:nvPr>
          </p:nvCxnSpPr>
          <p:spPr>
            <a:xfrm>
              <a:off x="6350000" y="0"/>
              <a:ext cx="0" cy="635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TimerLineMarker310">
              <a:extLst>
                <a:ext uri="{FF2B5EF4-FFF2-40B4-BE49-F238E27FC236}">
                  <a16:creationId xmlns:a16="http://schemas.microsoft.com/office/drawing/2014/main" id="{BD1DCCD0-2E7C-4825-8204-3E5943BCACC8}"/>
                </a:ext>
              </a:extLst>
            </p:cNvPr>
            <p:cNvCxnSpPr/>
            <p:nvPr>
              <p:custDataLst>
                <p:tags r:id="rId43"/>
              </p:custDataLst>
            </p:nvPr>
          </p:nvCxnSpPr>
          <p:spPr>
            <a:xfrm>
              <a:off x="6561666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TimerLineMarker320">
              <a:extLst>
                <a:ext uri="{FF2B5EF4-FFF2-40B4-BE49-F238E27FC236}">
                  <a16:creationId xmlns:a16="http://schemas.microsoft.com/office/drawing/2014/main" id="{B103603D-D775-47A7-8547-63F6F0CB4FB8}"/>
                </a:ext>
              </a:extLst>
            </p:cNvPr>
            <p:cNvCxnSpPr/>
            <p:nvPr>
              <p:custDataLst>
                <p:tags r:id="rId44"/>
              </p:custDataLst>
            </p:nvPr>
          </p:nvCxnSpPr>
          <p:spPr>
            <a:xfrm>
              <a:off x="6773333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TimerLineMarker330">
              <a:extLst>
                <a:ext uri="{FF2B5EF4-FFF2-40B4-BE49-F238E27FC236}">
                  <a16:creationId xmlns:a16="http://schemas.microsoft.com/office/drawing/2014/main" id="{3499BD1C-8676-4D6F-8989-15F77EF43AFB}"/>
                </a:ext>
              </a:extLst>
            </p:cNvPr>
            <p:cNvCxnSpPr/>
            <p:nvPr>
              <p:custDataLst>
                <p:tags r:id="rId45"/>
              </p:custDataLst>
            </p:nvPr>
          </p:nvCxnSpPr>
          <p:spPr>
            <a:xfrm>
              <a:off x="6985000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TimerLineMarker340">
              <a:extLst>
                <a:ext uri="{FF2B5EF4-FFF2-40B4-BE49-F238E27FC236}">
                  <a16:creationId xmlns:a16="http://schemas.microsoft.com/office/drawing/2014/main" id="{D4AAF354-E241-490E-9D09-3D89C5AEFF97}"/>
                </a:ext>
              </a:extLst>
            </p:cNvPr>
            <p:cNvCxnSpPr/>
            <p:nvPr>
              <p:custDataLst>
                <p:tags r:id="rId46"/>
              </p:custDataLst>
            </p:nvPr>
          </p:nvCxnSpPr>
          <p:spPr>
            <a:xfrm>
              <a:off x="7196666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TimerLineMarker350">
              <a:extLst>
                <a:ext uri="{FF2B5EF4-FFF2-40B4-BE49-F238E27FC236}">
                  <a16:creationId xmlns:a16="http://schemas.microsoft.com/office/drawing/2014/main" id="{D8A7A29B-BEDE-4771-9833-9C7748A26128}"/>
                </a:ext>
              </a:extLst>
            </p:cNvPr>
            <p:cNvCxnSpPr/>
            <p:nvPr>
              <p:custDataLst>
                <p:tags r:id="rId47"/>
              </p:custDataLst>
            </p:nvPr>
          </p:nvCxnSpPr>
          <p:spPr>
            <a:xfrm>
              <a:off x="7408333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TimerTimeMarkerGroup">
            <a:extLst>
              <a:ext uri="{FF2B5EF4-FFF2-40B4-BE49-F238E27FC236}">
                <a16:creationId xmlns:a16="http://schemas.microsoft.com/office/drawing/2014/main" id="{45E344CA-368B-480A-BC58-4FB2CE48E5E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19100" y="5969000"/>
            <a:ext cx="8305800" cy="381000"/>
            <a:chOff x="0" y="0"/>
            <a:chExt cx="7632700" cy="381000"/>
          </a:xfrm>
        </p:grpSpPr>
        <p:sp>
          <p:nvSpPr>
            <p:cNvPr id="49" name="TimerTimeMarker360">
              <a:extLst>
                <a:ext uri="{FF2B5EF4-FFF2-40B4-BE49-F238E27FC236}">
                  <a16:creationId xmlns:a16="http://schemas.microsoft.com/office/drawing/2014/main" id="{5F25C88B-C66F-438E-AB0C-3993584E5C9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TimerTimeMarker300">
              <a:extLst>
                <a:ext uri="{FF2B5EF4-FFF2-40B4-BE49-F238E27FC236}">
                  <a16:creationId xmlns:a16="http://schemas.microsoft.com/office/drawing/2014/main" id="{F9ED6834-9A13-4F10-A06D-D84D55275837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27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62" name="TimerTimeMarker240">
              <a:extLst>
                <a:ext uri="{FF2B5EF4-FFF2-40B4-BE49-F238E27FC236}">
                  <a16:creationId xmlns:a16="http://schemas.microsoft.com/office/drawing/2014/main" id="{0EF5FFCB-47FC-4D64-BAEF-A6E87E97B19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54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9" name="TimerTimeMarker180">
              <a:extLst>
                <a:ext uri="{FF2B5EF4-FFF2-40B4-BE49-F238E27FC236}">
                  <a16:creationId xmlns:a16="http://schemas.microsoft.com/office/drawing/2014/main" id="{433E7A1B-D0D2-4A64-B91D-222C0E6C3345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381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76" name="TimerTimeMarker120">
              <a:extLst>
                <a:ext uri="{FF2B5EF4-FFF2-40B4-BE49-F238E27FC236}">
                  <a16:creationId xmlns:a16="http://schemas.microsoft.com/office/drawing/2014/main" id="{D09A81A9-EF37-4507-856C-451E31CC121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08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83" name="TimerTimeMarker60">
              <a:extLst>
                <a:ext uri="{FF2B5EF4-FFF2-40B4-BE49-F238E27FC236}">
                  <a16:creationId xmlns:a16="http://schemas.microsoft.com/office/drawing/2014/main" id="{B7BB1F2B-2232-4E37-B9D1-1DD83B588408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635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4" name="TimerTimeMarker0">
              <a:extLst>
                <a:ext uri="{FF2B5EF4-FFF2-40B4-BE49-F238E27FC236}">
                  <a16:creationId xmlns:a16="http://schemas.microsoft.com/office/drawing/2014/main" id="{B557B2A3-0BD1-49F2-9E0E-0E4F935B5635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62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8" name="TimerSliderHead"/>
          <p:cNvSpPr/>
          <p:nvPr>
            <p:custDataLst>
              <p:tags r:id="rId4"/>
            </p:custDataLst>
          </p:nvPr>
        </p:nvSpPr>
        <p:spPr>
          <a:xfrm rot="10800000">
            <a:off x="292100" y="762000"/>
            <a:ext cx="254000" cy="254000"/>
          </a:xfrm>
          <a:prstGeom prst="triangle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merSliderBody"/>
          <p:cNvSpPr/>
          <p:nvPr>
            <p:custDataLst>
              <p:tags r:id="rId5"/>
            </p:custDataLst>
          </p:nvPr>
        </p:nvSpPr>
        <p:spPr>
          <a:xfrm>
            <a:off x="393700" y="889000"/>
            <a:ext cx="50800" cy="5080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9083334 0 E" pathEditMode="relative" ptsTypes="">
                                      <p:cBhvr>
                                        <p:cTn id="6" dur="36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9083334 0 E" pathEditMode="relative" ptsTypes="">
                                      <p:cBhvr>
                                        <p:cTn id="8" dur="36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60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merBody"/>
          <p:cNvSpPr/>
          <p:nvPr>
            <p:custDataLst>
              <p:tags r:id="rId1"/>
            </p:custDataLst>
          </p:nvPr>
        </p:nvSpPr>
        <p:spPr>
          <a:xfrm>
            <a:off x="419100" y="889000"/>
            <a:ext cx="8305800" cy="508000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TimerLineMarkerGroup">
            <a:extLst>
              <a:ext uri="{FF2B5EF4-FFF2-40B4-BE49-F238E27FC236}">
                <a16:creationId xmlns:a16="http://schemas.microsoft.com/office/drawing/2014/main" id="{331623F3-DD9F-40EB-BFBE-17C6DBA9D45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187700" y="889000"/>
            <a:ext cx="2768600" cy="5080000"/>
            <a:chOff x="2768600" y="0"/>
            <a:chExt cx="2768600" cy="5080000"/>
          </a:xfrm>
        </p:grpSpPr>
        <p:cxnSp>
          <p:nvCxnSpPr>
            <p:cNvPr id="4" name="TimerLineMarker10">
              <a:extLst>
                <a:ext uri="{FF2B5EF4-FFF2-40B4-BE49-F238E27FC236}">
                  <a16:creationId xmlns:a16="http://schemas.microsoft.com/office/drawing/2014/main" id="{B315987E-B63F-44B2-9EEC-5E1A6A5D67AE}"/>
                </a:ext>
              </a:extLst>
            </p:cNvPr>
            <p:cNvCxnSpPr/>
            <p:nvPr>
              <p:custDataLst>
                <p:tags r:id="rId10"/>
              </p:custDataLst>
            </p:nvPr>
          </p:nvCxnSpPr>
          <p:spPr>
            <a:xfrm>
              <a:off x="276860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TimerLineMarker20">
              <a:extLst>
                <a:ext uri="{FF2B5EF4-FFF2-40B4-BE49-F238E27FC236}">
                  <a16:creationId xmlns:a16="http://schemas.microsoft.com/office/drawing/2014/main" id="{4F1126EF-B906-476F-BB57-C98A4018A88E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>
              <a:off x="553720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TimerTimeMarkerGroup">
            <a:extLst>
              <a:ext uri="{FF2B5EF4-FFF2-40B4-BE49-F238E27FC236}">
                <a16:creationId xmlns:a16="http://schemas.microsoft.com/office/drawing/2014/main" id="{0710CA62-9EAF-4F0D-B531-C9666B4EC97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19100" y="5969000"/>
            <a:ext cx="8305800" cy="381000"/>
            <a:chOff x="0" y="0"/>
            <a:chExt cx="8318500" cy="381000"/>
          </a:xfrm>
        </p:grpSpPr>
        <p:sp>
          <p:nvSpPr>
            <p:cNvPr id="2" name="TimerTimeMarker30">
              <a:extLst>
                <a:ext uri="{FF2B5EF4-FFF2-40B4-BE49-F238E27FC236}">
                  <a16:creationId xmlns:a16="http://schemas.microsoft.com/office/drawing/2014/main" id="{4B856515-49EF-45E0-B1EE-A355F867AAA1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30</a:t>
              </a:r>
            </a:p>
          </p:txBody>
        </p:sp>
        <p:sp>
          <p:nvSpPr>
            <p:cNvPr id="3" name="TimerTimeMarker20">
              <a:extLst>
                <a:ext uri="{FF2B5EF4-FFF2-40B4-BE49-F238E27FC236}">
                  <a16:creationId xmlns:a16="http://schemas.microsoft.com/office/drawing/2014/main" id="{05F39B34-9D9B-4789-88FE-18CF5DA9622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7686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20</a:t>
              </a:r>
            </a:p>
          </p:txBody>
        </p:sp>
        <p:sp>
          <p:nvSpPr>
            <p:cNvPr id="5" name="TimerTimeMarker10">
              <a:extLst>
                <a:ext uri="{FF2B5EF4-FFF2-40B4-BE49-F238E27FC236}">
                  <a16:creationId xmlns:a16="http://schemas.microsoft.com/office/drawing/2014/main" id="{5016F05A-BED4-4671-AED0-2E7BB17ECAA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5372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7" name="TimerTimeMarker0">
              <a:extLst>
                <a:ext uri="{FF2B5EF4-FFF2-40B4-BE49-F238E27FC236}">
                  <a16:creationId xmlns:a16="http://schemas.microsoft.com/office/drawing/2014/main" id="{72BE8A2F-F9E8-425B-99D7-B64C1BEC67A0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83058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8" name="TimerSliderHead"/>
          <p:cNvSpPr/>
          <p:nvPr>
            <p:custDataLst>
              <p:tags r:id="rId4"/>
            </p:custDataLst>
          </p:nvPr>
        </p:nvSpPr>
        <p:spPr>
          <a:xfrm rot="10800000">
            <a:off x="292100" y="762000"/>
            <a:ext cx="254000" cy="254000"/>
          </a:xfrm>
          <a:prstGeom prst="triangle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merSliderBody"/>
          <p:cNvSpPr/>
          <p:nvPr>
            <p:custDataLst>
              <p:tags r:id="rId5"/>
            </p:custDataLst>
          </p:nvPr>
        </p:nvSpPr>
        <p:spPr>
          <a:xfrm>
            <a:off x="393700" y="889000"/>
            <a:ext cx="50800" cy="5080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3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9083334 0 E" pathEditMode="relative" ptsTypes="">
                                      <p:cBhvr>
                                        <p:cTn id="6" dur="3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9083334 0 E" pathEditMode="relative" ptsTypes="">
                                      <p:cBhvr>
                                        <p:cTn id="8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merBody"/>
          <p:cNvSpPr/>
          <p:nvPr>
            <p:custDataLst>
              <p:tags r:id="rId1"/>
            </p:custDataLst>
          </p:nvPr>
        </p:nvSpPr>
        <p:spPr>
          <a:xfrm>
            <a:off x="419100" y="889000"/>
            <a:ext cx="8305800" cy="508000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TimerLineMarkerGroup">
            <a:extLst>
              <a:ext uri="{FF2B5EF4-FFF2-40B4-BE49-F238E27FC236}">
                <a16:creationId xmlns:a16="http://schemas.microsoft.com/office/drawing/2014/main" id="{75E70D00-137F-4C60-A18B-CCE653C3CDB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13766" y="889000"/>
            <a:ext cx="7786688" cy="5080000"/>
            <a:chOff x="194667" y="0"/>
            <a:chExt cx="7786688" cy="5080000"/>
          </a:xfrm>
        </p:grpSpPr>
        <p:cxnSp>
          <p:nvCxnSpPr>
            <p:cNvPr id="13" name="TimerLineMarker6">
              <a:extLst>
                <a:ext uri="{FF2B5EF4-FFF2-40B4-BE49-F238E27FC236}">
                  <a16:creationId xmlns:a16="http://schemas.microsoft.com/office/drawing/2014/main" id="{4A0DCDC7-39B0-467F-B40F-4525C72F8B9D}"/>
                </a:ext>
              </a:extLst>
            </p:cNvPr>
            <p:cNvCxnSpPr/>
            <p:nvPr>
              <p:custDataLst>
                <p:tags r:id="rId12"/>
              </p:custDataLst>
            </p:nvPr>
          </p:nvCxnSpPr>
          <p:spPr>
            <a:xfrm>
              <a:off x="19466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TimerLineMarker16">
              <a:extLst>
                <a:ext uri="{FF2B5EF4-FFF2-40B4-BE49-F238E27FC236}">
                  <a16:creationId xmlns:a16="http://schemas.microsoft.com/office/drawing/2014/main" id="{646DC2C8-CB5E-4BCA-8473-4D23826D78F1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>
              <a:off x="519113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TimerLineMarker26">
              <a:extLst>
                <a:ext uri="{FF2B5EF4-FFF2-40B4-BE49-F238E27FC236}">
                  <a16:creationId xmlns:a16="http://schemas.microsoft.com/office/drawing/2014/main" id="{FB66D061-8D2B-4313-8F3F-83CDE7F139AA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>
              <a:off x="843558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TimerLineMarker36">
              <a:extLst>
                <a:ext uri="{FF2B5EF4-FFF2-40B4-BE49-F238E27FC236}">
                  <a16:creationId xmlns:a16="http://schemas.microsoft.com/office/drawing/2014/main" id="{D632F430-E22C-4DF3-9AE7-967318340353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>
              <a:off x="116800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TimerLineMarker46">
              <a:extLst>
                <a:ext uri="{FF2B5EF4-FFF2-40B4-BE49-F238E27FC236}">
                  <a16:creationId xmlns:a16="http://schemas.microsoft.com/office/drawing/2014/main" id="{8C5698BC-457F-4346-883B-532CB9CC6AC3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>
              <a:off x="1492448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TimerLineMarker56">
              <a:extLst>
                <a:ext uri="{FF2B5EF4-FFF2-40B4-BE49-F238E27FC236}">
                  <a16:creationId xmlns:a16="http://schemas.microsoft.com/office/drawing/2014/main" id="{BF7FB7D0-B044-4F64-AE4D-5CE72A8BFDB2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>
              <a:off x="1816894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TimerLineMarker66">
              <a:extLst>
                <a:ext uri="{FF2B5EF4-FFF2-40B4-BE49-F238E27FC236}">
                  <a16:creationId xmlns:a16="http://schemas.microsoft.com/office/drawing/2014/main" id="{963D92DA-2D5F-4082-A3F0-91C4C5865F70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>
              <a:off x="2141339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TimerLineMarker76">
              <a:extLst>
                <a:ext uri="{FF2B5EF4-FFF2-40B4-BE49-F238E27FC236}">
                  <a16:creationId xmlns:a16="http://schemas.microsoft.com/office/drawing/2014/main" id="{E4DAA5FA-BBC6-43B3-81CD-9A30C1CFD660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2465784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TimerLineMarker86">
              <a:extLst>
                <a:ext uri="{FF2B5EF4-FFF2-40B4-BE49-F238E27FC236}">
                  <a16:creationId xmlns:a16="http://schemas.microsoft.com/office/drawing/2014/main" id="{A8B5E8AC-0543-46FB-ADD8-39CCE1EABAD6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>
              <a:off x="279023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TimerLineMarker96">
              <a:extLst>
                <a:ext uri="{FF2B5EF4-FFF2-40B4-BE49-F238E27FC236}">
                  <a16:creationId xmlns:a16="http://schemas.microsoft.com/office/drawing/2014/main" id="{0FE270F6-8659-4E33-AC58-D12C8136B93C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3114675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TimerLineMarker106">
              <a:extLst>
                <a:ext uri="{FF2B5EF4-FFF2-40B4-BE49-F238E27FC236}">
                  <a16:creationId xmlns:a16="http://schemas.microsoft.com/office/drawing/2014/main" id="{C5E9010A-DCC9-43C8-8EF6-73CF416E95D2}"/>
                </a:ext>
              </a:extLst>
            </p:cNvPr>
            <p:cNvCxnSpPr/>
            <p:nvPr>
              <p:custDataLst>
                <p:tags r:id="rId22"/>
              </p:custDataLst>
            </p:nvPr>
          </p:nvCxnSpPr>
          <p:spPr>
            <a:xfrm>
              <a:off x="343912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TimerLineMarker116">
              <a:extLst>
                <a:ext uri="{FF2B5EF4-FFF2-40B4-BE49-F238E27FC236}">
                  <a16:creationId xmlns:a16="http://schemas.microsoft.com/office/drawing/2014/main" id="{E928CF3F-6963-4216-927F-AA437C2E1D8A}"/>
                </a:ext>
              </a:extLst>
            </p:cNvPr>
            <p:cNvCxnSpPr/>
            <p:nvPr>
              <p:custDataLst>
                <p:tags r:id="rId23"/>
              </p:custDataLst>
            </p:nvPr>
          </p:nvCxnSpPr>
          <p:spPr>
            <a:xfrm>
              <a:off x="3763566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TimerLineMarker126">
              <a:extLst>
                <a:ext uri="{FF2B5EF4-FFF2-40B4-BE49-F238E27FC236}">
                  <a16:creationId xmlns:a16="http://schemas.microsoft.com/office/drawing/2014/main" id="{2092B066-BB64-49D8-BD02-A14813A561ED}"/>
                </a:ext>
              </a:extLst>
            </p:cNvPr>
            <p:cNvCxnSpPr/>
            <p:nvPr>
              <p:custDataLst>
                <p:tags r:id="rId24"/>
              </p:custDataLst>
            </p:nvPr>
          </p:nvCxnSpPr>
          <p:spPr>
            <a:xfrm>
              <a:off x="4088011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TimerLineMarker136">
              <a:extLst>
                <a:ext uri="{FF2B5EF4-FFF2-40B4-BE49-F238E27FC236}">
                  <a16:creationId xmlns:a16="http://schemas.microsoft.com/office/drawing/2014/main" id="{A0B6FB0D-22B2-402E-8BDD-67B2545B15C6}"/>
                </a:ext>
              </a:extLst>
            </p:cNvPr>
            <p:cNvCxnSpPr/>
            <p:nvPr>
              <p:custDataLst>
                <p:tags r:id="rId25"/>
              </p:custDataLst>
            </p:nvPr>
          </p:nvCxnSpPr>
          <p:spPr>
            <a:xfrm>
              <a:off x="4412456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TimerLineMarker146">
              <a:extLst>
                <a:ext uri="{FF2B5EF4-FFF2-40B4-BE49-F238E27FC236}">
                  <a16:creationId xmlns:a16="http://schemas.microsoft.com/office/drawing/2014/main" id="{C131E7F8-D5AD-4548-8ACD-B0B1255BEB01}"/>
                </a:ext>
              </a:extLst>
            </p:cNvPr>
            <p:cNvCxnSpPr/>
            <p:nvPr>
              <p:custDataLst>
                <p:tags r:id="rId26"/>
              </p:custDataLst>
            </p:nvPr>
          </p:nvCxnSpPr>
          <p:spPr>
            <a:xfrm>
              <a:off x="4736902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TimerLineMarker156">
              <a:extLst>
                <a:ext uri="{FF2B5EF4-FFF2-40B4-BE49-F238E27FC236}">
                  <a16:creationId xmlns:a16="http://schemas.microsoft.com/office/drawing/2014/main" id="{4E4DADD2-D20A-49A7-8EC9-29E7869C33DE}"/>
                </a:ext>
              </a:extLst>
            </p:cNvPr>
            <p:cNvCxnSpPr/>
            <p:nvPr>
              <p:custDataLst>
                <p:tags r:id="rId27"/>
              </p:custDataLst>
            </p:nvPr>
          </p:nvCxnSpPr>
          <p:spPr>
            <a:xfrm>
              <a:off x="506134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TimerLineMarker166">
              <a:extLst>
                <a:ext uri="{FF2B5EF4-FFF2-40B4-BE49-F238E27FC236}">
                  <a16:creationId xmlns:a16="http://schemas.microsoft.com/office/drawing/2014/main" id="{064AEB1F-92B7-4BC3-B7A1-CF51CC16FCD9}"/>
                </a:ext>
              </a:extLst>
            </p:cNvPr>
            <p:cNvCxnSpPr/>
            <p:nvPr>
              <p:custDataLst>
                <p:tags r:id="rId28"/>
              </p:custDataLst>
            </p:nvPr>
          </p:nvCxnSpPr>
          <p:spPr>
            <a:xfrm>
              <a:off x="5385792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TimerLineMarker176">
              <a:extLst>
                <a:ext uri="{FF2B5EF4-FFF2-40B4-BE49-F238E27FC236}">
                  <a16:creationId xmlns:a16="http://schemas.microsoft.com/office/drawing/2014/main" id="{EF82F306-5BB6-4613-997B-31817516F3D2}"/>
                </a:ext>
              </a:extLst>
            </p:cNvPr>
            <p:cNvCxnSpPr/>
            <p:nvPr>
              <p:custDataLst>
                <p:tags r:id="rId29"/>
              </p:custDataLst>
            </p:nvPr>
          </p:nvCxnSpPr>
          <p:spPr>
            <a:xfrm>
              <a:off x="5710238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TimerLineMarker186">
              <a:extLst>
                <a:ext uri="{FF2B5EF4-FFF2-40B4-BE49-F238E27FC236}">
                  <a16:creationId xmlns:a16="http://schemas.microsoft.com/office/drawing/2014/main" id="{EA6F0F68-446F-403A-84CC-BD9BD30BE3E7}"/>
                </a:ext>
              </a:extLst>
            </p:cNvPr>
            <p:cNvCxnSpPr/>
            <p:nvPr>
              <p:custDataLst>
                <p:tags r:id="rId30"/>
              </p:custDataLst>
            </p:nvPr>
          </p:nvCxnSpPr>
          <p:spPr>
            <a:xfrm>
              <a:off x="603468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TimerLineMarker196">
              <a:extLst>
                <a:ext uri="{FF2B5EF4-FFF2-40B4-BE49-F238E27FC236}">
                  <a16:creationId xmlns:a16="http://schemas.microsoft.com/office/drawing/2014/main" id="{0C77B80F-F6AE-4768-900D-458E150CF747}"/>
                </a:ext>
              </a:extLst>
            </p:cNvPr>
            <p:cNvCxnSpPr/>
            <p:nvPr>
              <p:custDataLst>
                <p:tags r:id="rId31"/>
              </p:custDataLst>
            </p:nvPr>
          </p:nvCxnSpPr>
          <p:spPr>
            <a:xfrm>
              <a:off x="6359128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TimerLineMarker206">
              <a:extLst>
                <a:ext uri="{FF2B5EF4-FFF2-40B4-BE49-F238E27FC236}">
                  <a16:creationId xmlns:a16="http://schemas.microsoft.com/office/drawing/2014/main" id="{39C8FEC2-E27A-4BA3-AAC6-B13A6E597848}"/>
                </a:ext>
              </a:extLst>
            </p:cNvPr>
            <p:cNvCxnSpPr/>
            <p:nvPr>
              <p:custDataLst>
                <p:tags r:id="rId32"/>
              </p:custDataLst>
            </p:nvPr>
          </p:nvCxnSpPr>
          <p:spPr>
            <a:xfrm>
              <a:off x="668357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TimerLineMarker216">
              <a:extLst>
                <a:ext uri="{FF2B5EF4-FFF2-40B4-BE49-F238E27FC236}">
                  <a16:creationId xmlns:a16="http://schemas.microsoft.com/office/drawing/2014/main" id="{BEF80C3E-573D-470C-9F10-1BE14BE89E89}"/>
                </a:ext>
              </a:extLst>
            </p:cNvPr>
            <p:cNvCxnSpPr/>
            <p:nvPr>
              <p:custDataLst>
                <p:tags r:id="rId33"/>
              </p:custDataLst>
            </p:nvPr>
          </p:nvCxnSpPr>
          <p:spPr>
            <a:xfrm>
              <a:off x="7008019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TimerLineMarker226">
              <a:extLst>
                <a:ext uri="{FF2B5EF4-FFF2-40B4-BE49-F238E27FC236}">
                  <a16:creationId xmlns:a16="http://schemas.microsoft.com/office/drawing/2014/main" id="{EDDEF6D9-1758-4C08-81A4-C75D1F41D0F4}"/>
                </a:ext>
              </a:extLst>
            </p:cNvPr>
            <p:cNvCxnSpPr/>
            <p:nvPr>
              <p:custDataLst>
                <p:tags r:id="rId34"/>
              </p:custDataLst>
            </p:nvPr>
          </p:nvCxnSpPr>
          <p:spPr>
            <a:xfrm>
              <a:off x="7332464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TimerLineMarker236">
              <a:extLst>
                <a:ext uri="{FF2B5EF4-FFF2-40B4-BE49-F238E27FC236}">
                  <a16:creationId xmlns:a16="http://schemas.microsoft.com/office/drawing/2014/main" id="{6890AA8C-D3CA-4F46-A60A-2A28A0DAF63A}"/>
                </a:ext>
              </a:extLst>
            </p:cNvPr>
            <p:cNvCxnSpPr/>
            <p:nvPr>
              <p:custDataLst>
                <p:tags r:id="rId35"/>
              </p:custDataLst>
            </p:nvPr>
          </p:nvCxnSpPr>
          <p:spPr>
            <a:xfrm>
              <a:off x="7656909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TimerLineMarker246">
              <a:extLst>
                <a:ext uri="{FF2B5EF4-FFF2-40B4-BE49-F238E27FC236}">
                  <a16:creationId xmlns:a16="http://schemas.microsoft.com/office/drawing/2014/main" id="{4E7CF1EA-BF17-4804-AEBE-F7AC5288A8FC}"/>
                </a:ext>
              </a:extLst>
            </p:cNvPr>
            <p:cNvCxnSpPr/>
            <p:nvPr>
              <p:custDataLst>
                <p:tags r:id="rId36"/>
              </p:custDataLst>
            </p:nvPr>
          </p:nvCxnSpPr>
          <p:spPr>
            <a:xfrm>
              <a:off x="7981355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TimerTimeMarkerGroup">
            <a:extLst>
              <a:ext uri="{FF2B5EF4-FFF2-40B4-BE49-F238E27FC236}">
                <a16:creationId xmlns:a16="http://schemas.microsoft.com/office/drawing/2014/main" id="{786718B4-E49B-4E21-8AC9-6051DEA9D5ED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19100" y="5969000"/>
            <a:ext cx="8305800" cy="381000"/>
            <a:chOff x="0" y="0"/>
            <a:chExt cx="8318500" cy="381000"/>
          </a:xfrm>
        </p:grpSpPr>
        <p:sp>
          <p:nvSpPr>
            <p:cNvPr id="12" name="TimerTimeMarker256">
              <a:extLst>
                <a:ext uri="{FF2B5EF4-FFF2-40B4-BE49-F238E27FC236}">
                  <a16:creationId xmlns:a16="http://schemas.microsoft.com/office/drawing/2014/main" id="{4493F831-7918-4D40-B882-35489D57951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4.16</a:t>
              </a:r>
            </a:p>
          </p:txBody>
        </p:sp>
        <p:sp>
          <p:nvSpPr>
            <p:cNvPr id="14" name="TimerTimeMarker240">
              <a:extLst>
                <a:ext uri="{FF2B5EF4-FFF2-40B4-BE49-F238E27FC236}">
                  <a16:creationId xmlns:a16="http://schemas.microsoft.com/office/drawing/2014/main" id="{9746BE0A-34D8-4BA0-95E2-2D4C500E248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19113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2" name="TimerTimeMarker180">
              <a:extLst>
                <a:ext uri="{FF2B5EF4-FFF2-40B4-BE49-F238E27FC236}">
                  <a16:creationId xmlns:a16="http://schemas.microsoft.com/office/drawing/2014/main" id="{543F8FAC-44DB-4B56-A259-14286012ADBD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465784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9" name="TimerTimeMarker120">
              <a:extLst>
                <a:ext uri="{FF2B5EF4-FFF2-40B4-BE49-F238E27FC236}">
                  <a16:creationId xmlns:a16="http://schemas.microsoft.com/office/drawing/2014/main" id="{90CC5ED6-F94E-4BF6-8D76-69AD9BEF78AE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4412456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6" name="TimerTimeMarker60">
              <a:extLst>
                <a:ext uri="{FF2B5EF4-FFF2-40B4-BE49-F238E27FC236}">
                  <a16:creationId xmlns:a16="http://schemas.microsoft.com/office/drawing/2014/main" id="{6FBBE6F3-9C7E-4784-8278-6ADCE265DC1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359128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3" name="TimerTimeMarker0">
              <a:extLst>
                <a:ext uri="{FF2B5EF4-FFF2-40B4-BE49-F238E27FC236}">
                  <a16:creationId xmlns:a16="http://schemas.microsoft.com/office/drawing/2014/main" id="{7446C8A3-73BE-4381-ACFB-D25C13DC1DAB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83058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8" name="TimerSliderHead"/>
          <p:cNvSpPr/>
          <p:nvPr>
            <p:custDataLst>
              <p:tags r:id="rId4"/>
            </p:custDataLst>
          </p:nvPr>
        </p:nvSpPr>
        <p:spPr>
          <a:xfrm rot="10800000">
            <a:off x="292100" y="762000"/>
            <a:ext cx="254000" cy="254000"/>
          </a:xfrm>
          <a:prstGeom prst="triangle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merSliderBody"/>
          <p:cNvSpPr/>
          <p:nvPr>
            <p:custDataLst>
              <p:tags r:id="rId5"/>
            </p:custDataLst>
          </p:nvPr>
        </p:nvSpPr>
        <p:spPr>
          <a:xfrm>
            <a:off x="393700" y="889000"/>
            <a:ext cx="50800" cy="5080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9083334 0 E" pathEditMode="relative" ptsTypes="">
                                      <p:cBhvr>
                                        <p:cTn id="6" dur="256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9083334 0 E" pathEditMode="relative" ptsTypes="">
                                      <p:cBhvr>
                                        <p:cTn id="8" dur="256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6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Timer Lab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Lab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TimerLab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Follow the instructions provided in the slide notes.</a:t>
            </a:r>
          </a:p>
          <a:p>
            <a:pPr marL="285750" indent="-285750"/>
            <a:r>
              <a:rPr lang="en-US" dirty="0"/>
              <a:t>Do the instructions sequentially from slide 5 onwards</a:t>
            </a:r>
          </a:p>
          <a:p>
            <a:pPr marL="285750" indent="-285750"/>
            <a:r>
              <a:rPr lang="en-US" dirty="0"/>
              <a:t>Do all operations on the original slide and compare with the expected slide</a:t>
            </a:r>
          </a:p>
        </p:txBody>
      </p:sp>
    </p:spTree>
    <p:extLst>
      <p:ext uri="{BB962C8B-B14F-4D97-AF65-F5344CB8AC3E}">
        <p14:creationId xmlns:p14="http://schemas.microsoft.com/office/powerpoint/2010/main" val="274883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39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merBody"/>
          <p:cNvSpPr/>
          <p:nvPr>
            <p:custDataLst>
              <p:tags r:id="rId1"/>
            </p:custDataLst>
          </p:nvPr>
        </p:nvSpPr>
        <p:spPr>
          <a:xfrm>
            <a:off x="762000" y="3111500"/>
            <a:ext cx="7620000" cy="63500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TimerLineMarkerGroup"/>
          <p:cNvGrpSpPr/>
          <p:nvPr>
            <p:custDataLst>
              <p:tags r:id="rId2"/>
            </p:custDataLst>
          </p:nvPr>
        </p:nvGrpSpPr>
        <p:grpSpPr>
          <a:xfrm>
            <a:off x="1934308" y="3111500"/>
            <a:ext cx="5861538" cy="635000"/>
            <a:chOff x="1172308" y="0"/>
            <a:chExt cx="5861538" cy="635000"/>
          </a:xfrm>
        </p:grpSpPr>
        <p:cxnSp>
          <p:nvCxnSpPr>
            <p:cNvPr id="4" name="TimerLineMarker10"/>
            <p:cNvCxnSpPr/>
            <p:nvPr>
              <p:custDataLst>
                <p:tags r:id="rId9"/>
              </p:custDataLst>
            </p:nvPr>
          </p:nvCxnSpPr>
          <p:spPr>
            <a:xfrm>
              <a:off x="1172308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TimerLineMarker20"/>
            <p:cNvCxnSpPr/>
            <p:nvPr>
              <p:custDataLst>
                <p:tags r:id="rId10"/>
              </p:custDataLst>
            </p:nvPr>
          </p:nvCxnSpPr>
          <p:spPr>
            <a:xfrm>
              <a:off x="2344615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TimerLineMarker30"/>
            <p:cNvCxnSpPr/>
            <p:nvPr>
              <p:custDataLst>
                <p:tags r:id="rId11"/>
              </p:custDataLst>
            </p:nvPr>
          </p:nvCxnSpPr>
          <p:spPr>
            <a:xfrm>
              <a:off x="3516923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TimerLineMarker40"/>
            <p:cNvCxnSpPr/>
            <p:nvPr>
              <p:custDataLst>
                <p:tags r:id="rId12"/>
              </p:custDataLst>
            </p:nvPr>
          </p:nvCxnSpPr>
          <p:spPr>
            <a:xfrm>
              <a:off x="4689231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TimerLineMarker50"/>
            <p:cNvCxnSpPr/>
            <p:nvPr>
              <p:custDataLst>
                <p:tags r:id="rId13"/>
              </p:custDataLst>
            </p:nvPr>
          </p:nvCxnSpPr>
          <p:spPr>
            <a:xfrm>
              <a:off x="5861538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TimerLineMarker60"/>
            <p:cNvCxnSpPr/>
            <p:nvPr>
              <p:custDataLst>
                <p:tags r:id="rId14"/>
              </p:custDataLst>
            </p:nvPr>
          </p:nvCxnSpPr>
          <p:spPr>
            <a:xfrm>
              <a:off x="7033846" y="0"/>
              <a:ext cx="0" cy="635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TimerTimeMarkerGroup"/>
          <p:cNvGrpSpPr/>
          <p:nvPr>
            <p:custDataLst>
              <p:tags r:id="rId3"/>
            </p:custDataLst>
          </p:nvPr>
        </p:nvGrpSpPr>
        <p:grpSpPr>
          <a:xfrm>
            <a:off x="762000" y="3746500"/>
            <a:ext cx="7620000" cy="381000"/>
            <a:chOff x="0" y="0"/>
            <a:chExt cx="7632700" cy="381000"/>
          </a:xfrm>
        </p:grpSpPr>
        <p:sp>
          <p:nvSpPr>
            <p:cNvPr id="3" name="TimerTimeMarker0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5A5A5A"/>
                  </a:solidFill>
                </a:rPr>
                <a:t>0</a:t>
              </a:r>
            </a:p>
          </p:txBody>
        </p:sp>
        <p:sp>
          <p:nvSpPr>
            <p:cNvPr id="9" name="TimerTimeMarker60"/>
            <p:cNvSpPr/>
            <p:nvPr>
              <p:custDataLst>
                <p:tags r:id="rId7"/>
              </p:custDataLst>
            </p:nvPr>
          </p:nvSpPr>
          <p:spPr>
            <a:xfrm>
              <a:off x="7033846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5A5A5A"/>
                  </a:solidFill>
                </a:rPr>
                <a:t>1</a:t>
              </a:r>
            </a:p>
          </p:txBody>
        </p:sp>
        <p:sp>
          <p:nvSpPr>
            <p:cNvPr id="11" name="TimerTimeMarker65"/>
            <p:cNvSpPr/>
            <p:nvPr>
              <p:custDataLst>
                <p:tags r:id="rId8"/>
              </p:custDataLst>
            </p:nvPr>
          </p:nvSpPr>
          <p:spPr>
            <a:xfrm>
              <a:off x="762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5A5A5A"/>
                  </a:solidFill>
                </a:rPr>
                <a:t>1.05</a:t>
              </a:r>
            </a:p>
          </p:txBody>
        </p:sp>
      </p:grpSp>
      <p:sp>
        <p:nvSpPr>
          <p:cNvPr id="14" name="TimerSliderHead"/>
          <p:cNvSpPr/>
          <p:nvPr>
            <p:custDataLst>
              <p:tags r:id="rId4"/>
            </p:custDataLst>
          </p:nvPr>
        </p:nvSpPr>
        <p:spPr>
          <a:xfrm rot="10800000">
            <a:off x="635000" y="2984500"/>
            <a:ext cx="254000" cy="254000"/>
          </a:xfrm>
          <a:prstGeom prst="triangle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merSliderBody"/>
          <p:cNvSpPr/>
          <p:nvPr>
            <p:custDataLst>
              <p:tags r:id="rId5"/>
            </p:custDataLst>
          </p:nvPr>
        </p:nvSpPr>
        <p:spPr>
          <a:xfrm>
            <a:off x="736600" y="3111500"/>
            <a:ext cx="50800" cy="635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9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8333333 0 E" pathEditMode="relative" ptsTypes="">
                                      <p:cBhvr>
                                        <p:cTn id="6" dur="6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8333333 0 E" pathEditMode="relative" ptsTypes="">
                                      <p:cBhvr>
                                        <p:cTn id="8" dur="6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merBody"/>
          <p:cNvSpPr/>
          <p:nvPr>
            <p:custDataLst>
              <p:tags r:id="rId1"/>
            </p:custDataLst>
          </p:nvPr>
        </p:nvSpPr>
        <p:spPr>
          <a:xfrm>
            <a:off x="2984500" y="3111500"/>
            <a:ext cx="3175000" cy="63500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TimerLineMarkerGroup"/>
          <p:cNvGrpSpPr/>
          <p:nvPr>
            <p:custDataLst>
              <p:tags r:id="rId2"/>
            </p:custDataLst>
          </p:nvPr>
        </p:nvGrpSpPr>
        <p:grpSpPr>
          <a:xfrm>
            <a:off x="3472962" y="3111500"/>
            <a:ext cx="2442308" cy="635000"/>
            <a:chOff x="1172308" y="0"/>
            <a:chExt cx="5861538" cy="635000"/>
          </a:xfrm>
        </p:grpSpPr>
        <p:cxnSp>
          <p:nvCxnSpPr>
            <p:cNvPr id="4" name="TimerLineMarker10"/>
            <p:cNvCxnSpPr/>
            <p:nvPr>
              <p:custDataLst>
                <p:tags r:id="rId9"/>
              </p:custDataLst>
            </p:nvPr>
          </p:nvCxnSpPr>
          <p:spPr>
            <a:xfrm>
              <a:off x="1172308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TimerLineMarker20"/>
            <p:cNvCxnSpPr/>
            <p:nvPr>
              <p:custDataLst>
                <p:tags r:id="rId10"/>
              </p:custDataLst>
            </p:nvPr>
          </p:nvCxnSpPr>
          <p:spPr>
            <a:xfrm>
              <a:off x="2344615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TimerLineMarker30"/>
            <p:cNvCxnSpPr/>
            <p:nvPr>
              <p:custDataLst>
                <p:tags r:id="rId11"/>
              </p:custDataLst>
            </p:nvPr>
          </p:nvCxnSpPr>
          <p:spPr>
            <a:xfrm>
              <a:off x="3516923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TimerLineMarker40"/>
            <p:cNvCxnSpPr/>
            <p:nvPr>
              <p:custDataLst>
                <p:tags r:id="rId12"/>
              </p:custDataLst>
            </p:nvPr>
          </p:nvCxnSpPr>
          <p:spPr>
            <a:xfrm>
              <a:off x="4689231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TimerLineMarker50"/>
            <p:cNvCxnSpPr/>
            <p:nvPr>
              <p:custDataLst>
                <p:tags r:id="rId13"/>
              </p:custDataLst>
            </p:nvPr>
          </p:nvCxnSpPr>
          <p:spPr>
            <a:xfrm>
              <a:off x="5861538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TimerLineMarker60"/>
            <p:cNvCxnSpPr/>
            <p:nvPr>
              <p:custDataLst>
                <p:tags r:id="rId14"/>
              </p:custDataLst>
            </p:nvPr>
          </p:nvCxnSpPr>
          <p:spPr>
            <a:xfrm>
              <a:off x="7033846" y="0"/>
              <a:ext cx="0" cy="635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TimerTimeMarkerGroup"/>
          <p:cNvGrpSpPr/>
          <p:nvPr>
            <p:custDataLst>
              <p:tags r:id="rId3"/>
            </p:custDataLst>
          </p:nvPr>
        </p:nvGrpSpPr>
        <p:grpSpPr>
          <a:xfrm>
            <a:off x="2984500" y="3746500"/>
            <a:ext cx="3175000" cy="381000"/>
            <a:chOff x="0" y="0"/>
            <a:chExt cx="7632700" cy="381000"/>
          </a:xfrm>
        </p:grpSpPr>
        <p:sp>
          <p:nvSpPr>
            <p:cNvPr id="3" name="TimerTimeMarker0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5A5A5A"/>
                  </a:solidFill>
                </a:rPr>
                <a:t>0</a:t>
              </a:r>
            </a:p>
          </p:txBody>
        </p:sp>
        <p:sp>
          <p:nvSpPr>
            <p:cNvPr id="9" name="TimerTimeMarker60"/>
            <p:cNvSpPr/>
            <p:nvPr>
              <p:custDataLst>
                <p:tags r:id="rId7"/>
              </p:custDataLst>
            </p:nvPr>
          </p:nvSpPr>
          <p:spPr>
            <a:xfrm>
              <a:off x="7033846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5A5A5A"/>
                  </a:solidFill>
                </a:rPr>
                <a:t>1</a:t>
              </a:r>
            </a:p>
          </p:txBody>
        </p:sp>
        <p:sp>
          <p:nvSpPr>
            <p:cNvPr id="11" name="TimerTimeMarker65"/>
            <p:cNvSpPr/>
            <p:nvPr>
              <p:custDataLst>
                <p:tags r:id="rId8"/>
              </p:custDataLst>
            </p:nvPr>
          </p:nvSpPr>
          <p:spPr>
            <a:xfrm>
              <a:off x="762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5A5A5A"/>
                  </a:solidFill>
                </a:rPr>
                <a:t>1.05</a:t>
              </a:r>
            </a:p>
          </p:txBody>
        </p:sp>
      </p:grpSp>
      <p:sp>
        <p:nvSpPr>
          <p:cNvPr id="14" name="TimerSliderHead"/>
          <p:cNvSpPr/>
          <p:nvPr>
            <p:custDataLst>
              <p:tags r:id="rId4"/>
            </p:custDataLst>
          </p:nvPr>
        </p:nvSpPr>
        <p:spPr>
          <a:xfrm rot="10800000">
            <a:off x="2857500" y="2984500"/>
            <a:ext cx="254000" cy="254000"/>
          </a:xfrm>
          <a:prstGeom prst="triangle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merSliderBody"/>
          <p:cNvSpPr/>
          <p:nvPr>
            <p:custDataLst>
              <p:tags r:id="rId5"/>
            </p:custDataLst>
          </p:nvPr>
        </p:nvSpPr>
        <p:spPr>
          <a:xfrm>
            <a:off x="2959100" y="3111500"/>
            <a:ext cx="50800" cy="635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8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72222 0 E" pathEditMode="relative" ptsTypes="">
                                      <p:cBhvr>
                                        <p:cTn id="6" dur="6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72222 0 E" pathEditMode="relative" ptsTypes="">
                                      <p:cBhvr>
                                        <p:cTn id="8" dur="6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merBody"/>
          <p:cNvSpPr/>
          <p:nvPr>
            <p:custDataLst>
              <p:tags r:id="rId1"/>
            </p:custDataLst>
          </p:nvPr>
        </p:nvSpPr>
        <p:spPr>
          <a:xfrm>
            <a:off x="2984500" y="889000"/>
            <a:ext cx="3175000" cy="508000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TimerLineMarkerGroup"/>
          <p:cNvGrpSpPr/>
          <p:nvPr>
            <p:custDataLst>
              <p:tags r:id="rId2"/>
            </p:custDataLst>
          </p:nvPr>
        </p:nvGrpSpPr>
        <p:grpSpPr>
          <a:xfrm>
            <a:off x="3472962" y="889000"/>
            <a:ext cx="2442308" cy="5080000"/>
            <a:chOff x="1172308" y="0"/>
            <a:chExt cx="5861538" cy="635000"/>
          </a:xfrm>
        </p:grpSpPr>
        <p:cxnSp>
          <p:nvCxnSpPr>
            <p:cNvPr id="4" name="TimerLineMarker10"/>
            <p:cNvCxnSpPr/>
            <p:nvPr>
              <p:custDataLst>
                <p:tags r:id="rId9"/>
              </p:custDataLst>
            </p:nvPr>
          </p:nvCxnSpPr>
          <p:spPr>
            <a:xfrm>
              <a:off x="1172308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TimerLineMarker20"/>
            <p:cNvCxnSpPr/>
            <p:nvPr>
              <p:custDataLst>
                <p:tags r:id="rId10"/>
              </p:custDataLst>
            </p:nvPr>
          </p:nvCxnSpPr>
          <p:spPr>
            <a:xfrm>
              <a:off x="2344615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TimerLineMarker30"/>
            <p:cNvCxnSpPr/>
            <p:nvPr>
              <p:custDataLst>
                <p:tags r:id="rId11"/>
              </p:custDataLst>
            </p:nvPr>
          </p:nvCxnSpPr>
          <p:spPr>
            <a:xfrm>
              <a:off x="3516923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TimerLineMarker40"/>
            <p:cNvCxnSpPr/>
            <p:nvPr>
              <p:custDataLst>
                <p:tags r:id="rId12"/>
              </p:custDataLst>
            </p:nvPr>
          </p:nvCxnSpPr>
          <p:spPr>
            <a:xfrm>
              <a:off x="4689231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TimerLineMarker50"/>
            <p:cNvCxnSpPr/>
            <p:nvPr>
              <p:custDataLst>
                <p:tags r:id="rId13"/>
              </p:custDataLst>
            </p:nvPr>
          </p:nvCxnSpPr>
          <p:spPr>
            <a:xfrm>
              <a:off x="5861538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TimerLineMarker60"/>
            <p:cNvCxnSpPr/>
            <p:nvPr>
              <p:custDataLst>
                <p:tags r:id="rId14"/>
              </p:custDataLst>
            </p:nvPr>
          </p:nvCxnSpPr>
          <p:spPr>
            <a:xfrm>
              <a:off x="7033846" y="0"/>
              <a:ext cx="0" cy="635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TimerTimeMarkerGroup"/>
          <p:cNvGrpSpPr/>
          <p:nvPr>
            <p:custDataLst>
              <p:tags r:id="rId3"/>
            </p:custDataLst>
          </p:nvPr>
        </p:nvGrpSpPr>
        <p:grpSpPr>
          <a:xfrm>
            <a:off x="2984500" y="5969000"/>
            <a:ext cx="3175000" cy="381000"/>
            <a:chOff x="0" y="0"/>
            <a:chExt cx="7632700" cy="381000"/>
          </a:xfrm>
        </p:grpSpPr>
        <p:sp>
          <p:nvSpPr>
            <p:cNvPr id="3" name="TimerTimeMarker0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5A5A5A"/>
                  </a:solidFill>
                </a:rPr>
                <a:t>0</a:t>
              </a:r>
            </a:p>
          </p:txBody>
        </p:sp>
        <p:sp>
          <p:nvSpPr>
            <p:cNvPr id="9" name="TimerTimeMarker60"/>
            <p:cNvSpPr/>
            <p:nvPr>
              <p:custDataLst>
                <p:tags r:id="rId7"/>
              </p:custDataLst>
            </p:nvPr>
          </p:nvSpPr>
          <p:spPr>
            <a:xfrm>
              <a:off x="7033846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5A5A5A"/>
                  </a:solidFill>
                </a:rPr>
                <a:t>1</a:t>
              </a:r>
            </a:p>
          </p:txBody>
        </p:sp>
        <p:sp>
          <p:nvSpPr>
            <p:cNvPr id="11" name="TimerTimeMarker65"/>
            <p:cNvSpPr/>
            <p:nvPr>
              <p:custDataLst>
                <p:tags r:id="rId8"/>
              </p:custDataLst>
            </p:nvPr>
          </p:nvSpPr>
          <p:spPr>
            <a:xfrm>
              <a:off x="762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5A5A5A"/>
                  </a:solidFill>
                </a:rPr>
                <a:t>1.05</a:t>
              </a:r>
            </a:p>
          </p:txBody>
        </p:sp>
      </p:grpSp>
      <p:sp>
        <p:nvSpPr>
          <p:cNvPr id="14" name="TimerSliderHead"/>
          <p:cNvSpPr/>
          <p:nvPr>
            <p:custDataLst>
              <p:tags r:id="rId4"/>
            </p:custDataLst>
          </p:nvPr>
        </p:nvSpPr>
        <p:spPr>
          <a:xfrm rot="10800000">
            <a:off x="2857500" y="762000"/>
            <a:ext cx="254000" cy="254000"/>
          </a:xfrm>
          <a:prstGeom prst="triangle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merSliderBody"/>
          <p:cNvSpPr/>
          <p:nvPr>
            <p:custDataLst>
              <p:tags r:id="rId5"/>
            </p:custDataLst>
          </p:nvPr>
        </p:nvSpPr>
        <p:spPr>
          <a:xfrm>
            <a:off x="2959100" y="889000"/>
            <a:ext cx="50800" cy="5080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72222 0 E" pathEditMode="relative" ptsTypes="">
                                      <p:cBhvr>
                                        <p:cTn id="6" dur="6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72222 0 E" pathEditMode="relative" ptsTypes="">
                                      <p:cBhvr>
                                        <p:cTn id="8" dur="6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merBody"/>
          <p:cNvSpPr/>
          <p:nvPr>
            <p:custDataLst>
              <p:tags r:id="rId1"/>
            </p:custDataLst>
          </p:nvPr>
        </p:nvSpPr>
        <p:spPr>
          <a:xfrm>
            <a:off x="2984500" y="889000"/>
            <a:ext cx="3175000" cy="508000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TimerLineMarkerGroup"/>
          <p:cNvGrpSpPr/>
          <p:nvPr>
            <p:custDataLst>
              <p:tags r:id="rId2"/>
            </p:custDataLst>
          </p:nvPr>
        </p:nvGrpSpPr>
        <p:grpSpPr>
          <a:xfrm>
            <a:off x="3472962" y="889000"/>
            <a:ext cx="2442308" cy="5080000"/>
            <a:chOff x="1172308" y="0"/>
            <a:chExt cx="5861538" cy="635000"/>
          </a:xfrm>
        </p:grpSpPr>
        <p:cxnSp>
          <p:nvCxnSpPr>
            <p:cNvPr id="4" name="TimerLineMarker10"/>
            <p:cNvCxnSpPr/>
            <p:nvPr>
              <p:custDataLst>
                <p:tags r:id="rId9"/>
              </p:custDataLst>
            </p:nvPr>
          </p:nvCxnSpPr>
          <p:spPr>
            <a:xfrm>
              <a:off x="1172308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TimerLineMarker20"/>
            <p:cNvCxnSpPr/>
            <p:nvPr>
              <p:custDataLst>
                <p:tags r:id="rId10"/>
              </p:custDataLst>
            </p:nvPr>
          </p:nvCxnSpPr>
          <p:spPr>
            <a:xfrm>
              <a:off x="2344615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TimerLineMarker30"/>
            <p:cNvCxnSpPr/>
            <p:nvPr>
              <p:custDataLst>
                <p:tags r:id="rId11"/>
              </p:custDataLst>
            </p:nvPr>
          </p:nvCxnSpPr>
          <p:spPr>
            <a:xfrm>
              <a:off x="3516923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TimerLineMarker40"/>
            <p:cNvCxnSpPr/>
            <p:nvPr>
              <p:custDataLst>
                <p:tags r:id="rId12"/>
              </p:custDataLst>
            </p:nvPr>
          </p:nvCxnSpPr>
          <p:spPr>
            <a:xfrm>
              <a:off x="4689231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TimerLineMarker50"/>
            <p:cNvCxnSpPr/>
            <p:nvPr>
              <p:custDataLst>
                <p:tags r:id="rId13"/>
              </p:custDataLst>
            </p:nvPr>
          </p:nvCxnSpPr>
          <p:spPr>
            <a:xfrm>
              <a:off x="5861538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TimerLineMarker60"/>
            <p:cNvCxnSpPr/>
            <p:nvPr>
              <p:custDataLst>
                <p:tags r:id="rId14"/>
              </p:custDataLst>
            </p:nvPr>
          </p:nvCxnSpPr>
          <p:spPr>
            <a:xfrm>
              <a:off x="7033846" y="0"/>
              <a:ext cx="0" cy="635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TimerTimeMarkerGroup"/>
          <p:cNvGrpSpPr/>
          <p:nvPr>
            <p:custDataLst>
              <p:tags r:id="rId3"/>
            </p:custDataLst>
          </p:nvPr>
        </p:nvGrpSpPr>
        <p:grpSpPr>
          <a:xfrm>
            <a:off x="2984500" y="5969000"/>
            <a:ext cx="3175000" cy="381000"/>
            <a:chOff x="0" y="0"/>
            <a:chExt cx="7632700" cy="381000"/>
          </a:xfrm>
        </p:grpSpPr>
        <p:sp>
          <p:nvSpPr>
            <p:cNvPr id="3" name="TimerTimeMarker0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5A5A5A"/>
                  </a:solidFill>
                </a:rPr>
                <a:t>0</a:t>
              </a:r>
            </a:p>
          </p:txBody>
        </p:sp>
        <p:sp>
          <p:nvSpPr>
            <p:cNvPr id="9" name="TimerTimeMarker60"/>
            <p:cNvSpPr/>
            <p:nvPr>
              <p:custDataLst>
                <p:tags r:id="rId7"/>
              </p:custDataLst>
            </p:nvPr>
          </p:nvSpPr>
          <p:spPr>
            <a:xfrm>
              <a:off x="7033846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5A5A5A"/>
                  </a:solidFill>
                </a:rPr>
                <a:t>1</a:t>
              </a:r>
            </a:p>
          </p:txBody>
        </p:sp>
        <p:sp>
          <p:nvSpPr>
            <p:cNvPr id="11" name="TimerTimeMarker65"/>
            <p:cNvSpPr/>
            <p:nvPr>
              <p:custDataLst>
                <p:tags r:id="rId8"/>
              </p:custDataLst>
            </p:nvPr>
          </p:nvSpPr>
          <p:spPr>
            <a:xfrm>
              <a:off x="762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5A5A5A"/>
                  </a:solidFill>
                </a:rPr>
                <a:t>1.05</a:t>
              </a:r>
            </a:p>
          </p:txBody>
        </p:sp>
      </p:grpSp>
      <p:sp>
        <p:nvSpPr>
          <p:cNvPr id="14" name="TimerSliderHead"/>
          <p:cNvSpPr/>
          <p:nvPr>
            <p:custDataLst>
              <p:tags r:id="rId4"/>
            </p:custDataLst>
          </p:nvPr>
        </p:nvSpPr>
        <p:spPr>
          <a:xfrm rot="10800000">
            <a:off x="2857500" y="762000"/>
            <a:ext cx="254000" cy="254000"/>
          </a:xfrm>
          <a:prstGeom prst="triangle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merSliderBody"/>
          <p:cNvSpPr/>
          <p:nvPr>
            <p:custDataLst>
              <p:tags r:id="rId5"/>
            </p:custDataLst>
          </p:nvPr>
        </p:nvSpPr>
        <p:spPr>
          <a:xfrm>
            <a:off x="2959100" y="889000"/>
            <a:ext cx="50800" cy="5080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6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72222 0 E" pathEditMode="relative" ptsTypes="">
                                      <p:cBhvr>
                                        <p:cTn id="6" dur="6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72222 0 E" pathEditMode="relative" ptsTypes="">
                                      <p:cBhvr>
                                        <p:cTn id="8" dur="6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merBody"/>
          <p:cNvSpPr/>
          <p:nvPr>
            <p:custDataLst>
              <p:tags r:id="rId1"/>
            </p:custDataLst>
          </p:nvPr>
        </p:nvSpPr>
        <p:spPr>
          <a:xfrm>
            <a:off x="2984500" y="889000"/>
            <a:ext cx="3175000" cy="508000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TimerLineMarkerGroup"/>
          <p:cNvGrpSpPr/>
          <p:nvPr>
            <p:custDataLst>
              <p:tags r:id="rId2"/>
            </p:custDataLst>
          </p:nvPr>
        </p:nvGrpSpPr>
        <p:grpSpPr>
          <a:xfrm>
            <a:off x="3472962" y="889000"/>
            <a:ext cx="2442308" cy="5080000"/>
            <a:chOff x="488462" y="0"/>
            <a:chExt cx="2442307" cy="5080000"/>
          </a:xfrm>
        </p:grpSpPr>
        <p:cxnSp>
          <p:nvCxnSpPr>
            <p:cNvPr id="17" name="TimerLineMarker10"/>
            <p:cNvCxnSpPr/>
            <p:nvPr>
              <p:custDataLst>
                <p:tags r:id="rId9"/>
              </p:custDataLst>
            </p:nvPr>
          </p:nvCxnSpPr>
          <p:spPr>
            <a:xfrm>
              <a:off x="488462" y="0"/>
              <a:ext cx="0" cy="508000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TimerLineMarker20"/>
            <p:cNvCxnSpPr/>
            <p:nvPr>
              <p:custDataLst>
                <p:tags r:id="rId10"/>
              </p:custDataLst>
            </p:nvPr>
          </p:nvCxnSpPr>
          <p:spPr>
            <a:xfrm>
              <a:off x="976923" y="0"/>
              <a:ext cx="0" cy="508000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TimerLineMarker30"/>
            <p:cNvCxnSpPr/>
            <p:nvPr>
              <p:custDataLst>
                <p:tags r:id="rId11"/>
              </p:custDataLst>
            </p:nvPr>
          </p:nvCxnSpPr>
          <p:spPr>
            <a:xfrm>
              <a:off x="1465385" y="0"/>
              <a:ext cx="0" cy="508000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TimerLineMarker40"/>
            <p:cNvCxnSpPr/>
            <p:nvPr>
              <p:custDataLst>
                <p:tags r:id="rId12"/>
              </p:custDataLst>
            </p:nvPr>
          </p:nvCxnSpPr>
          <p:spPr>
            <a:xfrm>
              <a:off x="1953846" y="0"/>
              <a:ext cx="0" cy="508000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TimerLineMarker50"/>
            <p:cNvCxnSpPr/>
            <p:nvPr>
              <p:custDataLst>
                <p:tags r:id="rId13"/>
              </p:custDataLst>
            </p:nvPr>
          </p:nvCxnSpPr>
          <p:spPr>
            <a:xfrm>
              <a:off x="2442308" y="0"/>
              <a:ext cx="0" cy="508000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TimerLineMarker60"/>
            <p:cNvCxnSpPr/>
            <p:nvPr>
              <p:custDataLst>
                <p:tags r:id="rId14"/>
              </p:custDataLst>
            </p:nvPr>
          </p:nvCxnSpPr>
          <p:spPr>
            <a:xfrm>
              <a:off x="2930769" y="0"/>
              <a:ext cx="0" cy="5080000"/>
            </a:xfrm>
            <a:prstGeom prst="line">
              <a:avLst/>
            </a:prstGeom>
            <a:ln w="508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TimerTimeMarkerGroup"/>
          <p:cNvGrpSpPr/>
          <p:nvPr>
            <p:custDataLst>
              <p:tags r:id="rId3"/>
            </p:custDataLst>
          </p:nvPr>
        </p:nvGrpSpPr>
        <p:grpSpPr>
          <a:xfrm>
            <a:off x="2984500" y="5969000"/>
            <a:ext cx="3175000" cy="381000"/>
            <a:chOff x="0" y="0"/>
            <a:chExt cx="3187700" cy="381000"/>
          </a:xfrm>
        </p:grpSpPr>
        <p:sp>
          <p:nvSpPr>
            <p:cNvPr id="2" name="TimerTimeMarker0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5A5A5A"/>
                  </a:solidFill>
                </a:rPr>
                <a:t>0</a:t>
              </a:r>
            </a:p>
          </p:txBody>
        </p:sp>
        <p:sp>
          <p:nvSpPr>
            <p:cNvPr id="22" name="TimerTimeMarker60"/>
            <p:cNvSpPr/>
            <p:nvPr>
              <p:custDataLst>
                <p:tags r:id="rId7"/>
              </p:custDataLst>
            </p:nvPr>
          </p:nvSpPr>
          <p:spPr>
            <a:xfrm>
              <a:off x="2930769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5A5A5A"/>
                  </a:solidFill>
                </a:rPr>
                <a:t>1</a:t>
              </a:r>
            </a:p>
          </p:txBody>
        </p:sp>
        <p:sp>
          <p:nvSpPr>
            <p:cNvPr id="24" name="TimerTimeMarker65"/>
            <p:cNvSpPr/>
            <p:nvPr>
              <p:custDataLst>
                <p:tags r:id="rId8"/>
              </p:custDataLst>
            </p:nvPr>
          </p:nvSpPr>
          <p:spPr>
            <a:xfrm>
              <a:off x="3175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5A5A5A"/>
                  </a:solidFill>
                </a:rPr>
                <a:t>1.05</a:t>
              </a:r>
            </a:p>
          </p:txBody>
        </p:sp>
      </p:grpSp>
      <p:sp>
        <p:nvSpPr>
          <p:cNvPr id="14" name="TimerSliderHead"/>
          <p:cNvSpPr/>
          <p:nvPr>
            <p:custDataLst>
              <p:tags r:id="rId4"/>
            </p:custDataLst>
          </p:nvPr>
        </p:nvSpPr>
        <p:spPr>
          <a:xfrm rot="10800000">
            <a:off x="2857500" y="762000"/>
            <a:ext cx="254000" cy="254000"/>
          </a:xfrm>
          <a:prstGeom prst="triangle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merSliderBody"/>
          <p:cNvSpPr/>
          <p:nvPr>
            <p:custDataLst>
              <p:tags r:id="rId5"/>
            </p:custDataLst>
          </p:nvPr>
        </p:nvSpPr>
        <p:spPr>
          <a:xfrm>
            <a:off x="2959100" y="889000"/>
            <a:ext cx="50800" cy="5080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9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72222 0 E" pathEditMode="relative" ptsTypes="">
                                      <p:cBhvr>
                                        <p:cTn id="6" dur="6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72222 0 E" pathEditMode="relative" ptsTypes="">
                                      <p:cBhvr>
                                        <p:cTn id="8" dur="6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461</Words>
  <Application>Microsoft Office PowerPoint</Application>
  <PresentationFormat>On-screen Show (4:3)</PresentationFormat>
  <Paragraphs>94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Office Theme</vt:lpstr>
      <vt:lpstr>Main feature</vt:lpstr>
      <vt:lpstr>Sub feature</vt:lpstr>
      <vt:lpstr>PowerPointLabs Test Cases</vt:lpstr>
      <vt:lpstr>Timer Lab</vt:lpstr>
      <vt:lpstr>Timer 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Bryan</cp:lastModifiedBy>
  <cp:revision>92</cp:revision>
  <dcterms:created xsi:type="dcterms:W3CDTF">2014-01-22T00:01:33Z</dcterms:created>
  <dcterms:modified xsi:type="dcterms:W3CDTF">2018-12-21T15:03:28Z</dcterms:modified>
</cp:coreProperties>
</file>