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1" r:id="rId4"/>
    <p:sldId id="270" r:id="rId5"/>
    <p:sldId id="272" r:id="rId6"/>
    <p:sldId id="274" r:id="rId7"/>
    <p:sldId id="273" r:id="rId8"/>
    <p:sldId id="259" r:id="rId9"/>
    <p:sldId id="269" r:id="rId10"/>
    <p:sldId id="265" r:id="rId11"/>
    <p:sldId id="266" r:id="rId12"/>
    <p:sldId id="267" r:id="rId13"/>
    <p:sldId id="268" r:id="rId14"/>
    <p:sldId id="260" r:id="rId15"/>
    <p:sldId id="275" r:id="rId16"/>
    <p:sldId id="278" r:id="rId17"/>
    <p:sldId id="279" r:id="rId18"/>
    <p:sldId id="280" r:id="rId19"/>
    <p:sldId id="281" r:id="rId20"/>
    <p:sldId id="261" r:id="rId21"/>
    <p:sldId id="288" r:id="rId22"/>
    <p:sldId id="262" r:id="rId23"/>
    <p:sldId id="282" r:id="rId24"/>
    <p:sldId id="263" r:id="rId25"/>
    <p:sldId id="287" r:id="rId26"/>
    <p:sldId id="285" r:id="rId27"/>
    <p:sldId id="286" r:id="rId28"/>
    <p:sldId id="264" r:id="rId29"/>
    <p:sldId id="289" r:id="rId30"/>
    <p:sldId id="294" r:id="rId31"/>
    <p:sldId id="297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F5B14-6B20-49E1-9BFE-D9B03EFA15AE}">
          <p14:sldIdLst>
            <p14:sldId id="257"/>
          </p14:sldIdLst>
        </p14:section>
        <p14:section name="Stretch/Shrink" id="{E9E79EEE-3CDD-4F59-A33D-91437D0D846F}">
          <p14:sldIdLst>
            <p14:sldId id="258"/>
            <p14:sldId id="271"/>
            <p14:sldId id="270"/>
            <p14:sldId id="272"/>
            <p14:sldId id="274"/>
            <p14:sldId id="273"/>
          </p14:sldIdLst>
        </p14:section>
        <p14:section name="Equalize" id="{8E049E52-821A-4878-9FB4-C53C38D8B4BF}">
          <p14:sldIdLst>
            <p14:sldId id="259"/>
            <p14:sldId id="269"/>
            <p14:sldId id="265"/>
            <p14:sldId id="266"/>
            <p14:sldId id="267"/>
            <p14:sldId id="268"/>
          </p14:sldIdLst>
        </p14:section>
        <p14:section name="FitToSlide" id="{D8D05F48-40B2-4A13-8ED9-FAF0BEDE1C43}">
          <p14:sldIdLst>
            <p14:sldId id="260"/>
            <p14:sldId id="275"/>
            <p14:sldId id="278"/>
            <p14:sldId id="279"/>
            <p14:sldId id="280"/>
            <p14:sldId id="281"/>
          </p14:sldIdLst>
        </p14:section>
        <p14:section name="AdjustSlightly" id="{78BC6144-5596-48D3-A6A2-AD5C5A64E015}">
          <p14:sldIdLst>
            <p14:sldId id="261"/>
            <p14:sldId id="288"/>
          </p14:sldIdLst>
        </p14:section>
        <p14:section name="Match" id="{80421482-89E5-4CA3-8078-0CB17B8FE748}">
          <p14:sldIdLst>
            <p14:sldId id="262"/>
            <p14:sldId id="282"/>
          </p14:sldIdLst>
        </p14:section>
        <p14:section name="AdjustProportionally" id="{0E7078E8-580D-46BA-8BAC-3ED861910DE5}">
          <p14:sldIdLst>
            <p14:sldId id="263"/>
            <p14:sldId id="287"/>
            <p14:sldId id="285"/>
            <p14:sldId id="286"/>
          </p14:sldIdLst>
        </p14:section>
        <p14:section name="MainSetting" id="{E531C967-7E41-4080-AB9C-C803CC78A91F}">
          <p14:sldIdLst>
            <p14:sldId id="264"/>
            <p14:sldId id="289"/>
            <p14:sldId id="294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570" autoAdjust="0"/>
  </p:normalViewPr>
  <p:slideViewPr>
    <p:cSldViewPr snapToGrid="0">
      <p:cViewPr varScale="1">
        <p:scale>
          <a:sx n="59" d="100"/>
          <a:sy n="59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B72F-BDD6-4BDE-B5F4-C2835099BBE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7B7D-E3F5-4D53-89CF-3B4F50F9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Reference object: B1.1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</a:t>
            </a:r>
            <a:r>
              <a:rPr lang="en-US" baseline="0" dirty="0" smtClean="0"/>
              <a:t>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Both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Unlock</a:t>
            </a:r>
            <a:r>
              <a:rPr lang="en-US" baseline="0" dirty="0" smtClean="0"/>
              <a:t> aspect ratio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Adjust proportionally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Anchor bottom</a:t>
            </a:r>
            <a:r>
              <a:rPr lang="en-US" baseline="0" dirty="0" smtClean="0"/>
              <a:t>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1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5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Right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Top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: B1.1 arrow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Stretch Bottom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Anchor bottom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Width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Lock</a:t>
            </a:r>
            <a:r>
              <a:rPr lang="en-US" baseline="0" dirty="0" smtClean="0"/>
              <a:t> a</a:t>
            </a:r>
            <a:r>
              <a:rPr lang="en-US" dirty="0" smtClean="0"/>
              <a:t>spect</a:t>
            </a:r>
            <a:r>
              <a:rPr lang="en-US" baseline="0" dirty="0" smtClean="0"/>
              <a:t> ratio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Anchor bottom center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Equalize Height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3E2F-842D-4479-8A88-7B79949A13D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930E-1B9E-4700-985D-6A406FA2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5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eg"/><Relationship Id="rId5" Type="http://schemas.openxmlformats.org/officeDocument/2006/relationships/image" Target="../media/image84.jpe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5.PNG"/><Relationship Id="rId5" Type="http://schemas.openxmlformats.org/officeDocument/2006/relationships/image" Target="../media/image81.PNG"/><Relationship Id="rId10" Type="http://schemas.openxmlformats.org/officeDocument/2006/relationships/image" Target="../media/image73.PNG"/><Relationship Id="rId4" Type="http://schemas.openxmlformats.org/officeDocument/2006/relationships/image" Target="../media/image7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5.PNG"/><Relationship Id="rId5" Type="http://schemas.openxmlformats.org/officeDocument/2006/relationships/image" Target="../media/image81.PNG"/><Relationship Id="rId10" Type="http://schemas.openxmlformats.org/officeDocument/2006/relationships/image" Target="../media/image73.PNG"/><Relationship Id="rId4" Type="http://schemas.openxmlformats.org/officeDocument/2006/relationships/image" Target="../media/image79.PNG"/><Relationship Id="rId9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4398391"/>
            <a:ext cx="2719407" cy="112395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1" y="1690688"/>
            <a:ext cx="2714645" cy="1271597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964815"/>
            <a:ext cx="2705120" cy="1119196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705"/>
            <a:ext cx="2714645" cy="1119196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05" y="1690688"/>
            <a:ext cx="2705120" cy="1266834"/>
          </a:xfrm>
          <a:prstGeom prst="rect">
            <a:avLst/>
          </a:prstGeom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26" y="3046921"/>
            <a:ext cx="2724170" cy="1266834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7" y="1690688"/>
            <a:ext cx="2714645" cy="11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66564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2" y="1411891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64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2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58" y="1511620"/>
            <a:ext cx="1300462" cy="10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2" y="1499431"/>
            <a:ext cx="1300460" cy="10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259656"/>
            <a:ext cx="1300461" cy="12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48" y="1575460"/>
            <a:ext cx="1217685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32" y="1567543"/>
            <a:ext cx="1212520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3" y="1575460"/>
            <a:ext cx="973202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209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60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6471940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3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55" y="15754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3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5" y="3023730"/>
            <a:ext cx="533404" cy="64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0" y="3014205"/>
            <a:ext cx="528641" cy="66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9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0" y="3014205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8" y="2726543"/>
            <a:ext cx="3157561" cy="1814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4895824"/>
            <a:ext cx="3138510" cy="179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2731306"/>
            <a:ext cx="3133748" cy="18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20" y="617899"/>
            <a:ext cx="3138510" cy="1814526"/>
          </a:xfrm>
          <a:prstGeom prst="rect">
            <a:avLst/>
          </a:prstGeom>
        </p:spPr>
      </p:pic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4518170" y="3717665"/>
            <a:ext cx="2156950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cxnSpLocks/>
          </p:cNvCxnSpPr>
          <p:nvPr/>
        </p:nvCxnSpPr>
        <p:spPr>
          <a:xfrm>
            <a:off x="4424080" y="4541069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8"/>
          <p:cNvCxnSpPr>
            <a:cxnSpLocks/>
          </p:cNvCxnSpPr>
          <p:nvPr/>
        </p:nvCxnSpPr>
        <p:spPr>
          <a:xfrm flipV="1">
            <a:off x="4424080" y="1644510"/>
            <a:ext cx="2251040" cy="112821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5233322"/>
            <a:ext cx="533404" cy="6477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86" y="2921470"/>
            <a:ext cx="528641" cy="6619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9" y="1404326"/>
            <a:ext cx="538166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1166854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1166854"/>
            <a:ext cx="1219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7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3707295" y="0"/>
            <a:ext cx="4793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94" y="3268779"/>
            <a:ext cx="442916" cy="66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0" y="3273541"/>
            <a:ext cx="485779" cy="65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114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3264016"/>
            <a:ext cx="490541" cy="67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64" y="3244966"/>
            <a:ext cx="466728" cy="68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39" y="1690688"/>
            <a:ext cx="3333774" cy="1476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788" y="3273541"/>
            <a:ext cx="3362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645" cy="127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7" y="3257717"/>
            <a:ext cx="514354" cy="833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61" y="3238667"/>
            <a:ext cx="538166" cy="82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92" y="3238667"/>
            <a:ext cx="509591" cy="852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1" y="3229142"/>
            <a:ext cx="519116" cy="838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56" y="1690688"/>
            <a:ext cx="2857521" cy="14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Up Arrow 12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Up Arrow 13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Up Arrow 14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1926840" y="3306658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>
            <a:cxnSpLocks/>
          </p:cNvCxnSpPr>
          <p:nvPr/>
        </p:nvCxnSpPr>
        <p:spPr>
          <a:xfrm flipV="1">
            <a:off x="4659724" y="3306659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/>
          <p:cNvCxnSpPr>
            <a:cxnSpLocks/>
          </p:cNvCxnSpPr>
          <p:nvPr/>
        </p:nvCxnSpPr>
        <p:spPr>
          <a:xfrm flipV="1">
            <a:off x="3293282" y="3313976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/>
          <p:cNvCxnSpPr>
            <a:cxnSpLocks/>
          </p:cNvCxnSpPr>
          <p:nvPr/>
        </p:nvCxnSpPr>
        <p:spPr>
          <a:xfrm flipV="1">
            <a:off x="6026166" y="3306660"/>
            <a:ext cx="733123" cy="1"/>
          </a:xfrm>
          <a:prstGeom prst="straightConnector1">
            <a:avLst/>
          </a:prstGeom>
          <a:ln w="34925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05" y="2228878"/>
            <a:ext cx="509591" cy="8524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1" y="2228878"/>
            <a:ext cx="509591" cy="8524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89" y="2228878"/>
            <a:ext cx="509591" cy="8524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47" y="2228878"/>
            <a:ext cx="509591" cy="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3" y="3271715"/>
            <a:ext cx="681042" cy="81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24170" cy="126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1715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miley Face 3"/>
          <p:cNvSpPr>
            <a:spLocks/>
          </p:cNvSpPr>
          <p:nvPr/>
        </p:nvSpPr>
        <p:spPr>
          <a:xfrm>
            <a:off x="850864" y="2493514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869201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miley Face 6"/>
          <p:cNvSpPr/>
          <p:nvPr/>
        </p:nvSpPr>
        <p:spPr>
          <a:xfrm>
            <a:off x="3972414" y="2506177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15"/>
          <p:cNvCxnSpPr>
            <a:cxnSpLocks/>
          </p:cNvCxnSpPr>
          <p:nvPr/>
        </p:nvCxnSpPr>
        <p:spPr>
          <a:xfrm>
            <a:off x="2470942" y="2836414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/>
          <p:cNvCxnSpPr>
            <a:cxnSpLocks/>
          </p:cNvCxnSpPr>
          <p:nvPr/>
        </p:nvCxnSpPr>
        <p:spPr>
          <a:xfrm rot="5400000">
            <a:off x="903835" y="4017926"/>
            <a:ext cx="1329194" cy="1266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79" y="3612444"/>
            <a:ext cx="681042" cy="8143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6" y="1690688"/>
            <a:ext cx="647705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Proportionally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2" y="3050940"/>
            <a:ext cx="466728" cy="72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9407" cy="112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4" y="3065228"/>
            <a:ext cx="500066" cy="700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76" y="1690688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074146" cy="258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9" y="1690689"/>
            <a:ext cx="3074146" cy="2587114"/>
          </a:xfrm>
          <a:prstGeom prst="rect">
            <a:avLst/>
          </a:prstGeom>
        </p:spPr>
      </p:pic>
      <p:cxnSp>
        <p:nvCxnSpPr>
          <p:cNvPr id="6" name="Straight Arrow Connector 15"/>
          <p:cNvCxnSpPr>
            <a:cxnSpLocks/>
          </p:cNvCxnSpPr>
          <p:nvPr/>
        </p:nvCxnSpPr>
        <p:spPr>
          <a:xfrm flipV="1">
            <a:off x="4040888" y="2903544"/>
            <a:ext cx="1406190" cy="23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19" y="2054964"/>
            <a:ext cx="466728" cy="728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22" y="4466714"/>
            <a:ext cx="2857521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csdcr\AppData\Local\Microsoft\Windows\Temporary Internet Files\Content.IE5\C5A0XSX2\Giraffe-contour-11204-large[1].png"/>
          <p:cNvPicPr>
            <a:picLocks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32" y="3578088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3" y="3578087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6" y="2981249"/>
            <a:ext cx="838014" cy="19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15" y="2283148"/>
            <a:ext cx="1141976" cy="26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4"/>
          <p:cNvCxnSpPr/>
          <p:nvPr/>
        </p:nvCxnSpPr>
        <p:spPr>
          <a:xfrm>
            <a:off x="1616103" y="1749287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H="1">
            <a:off x="1616103" y="5102087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/>
          <p:nvPr/>
        </p:nvCxnSpPr>
        <p:spPr>
          <a:xfrm>
            <a:off x="1539903" y="423072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/>
          <p:cNvCxnSpPr/>
          <p:nvPr/>
        </p:nvCxnSpPr>
        <p:spPr>
          <a:xfrm>
            <a:off x="1539903" y="353730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/>
          <p:cNvCxnSpPr/>
          <p:nvPr/>
        </p:nvCxnSpPr>
        <p:spPr>
          <a:xfrm>
            <a:off x="1539903" y="284388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/>
          <p:cNvCxnSpPr/>
          <p:nvPr/>
        </p:nvCxnSpPr>
        <p:spPr>
          <a:xfrm>
            <a:off x="1539903" y="2150468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/>
          <p:cNvSpPr txBox="1"/>
          <p:nvPr/>
        </p:nvSpPr>
        <p:spPr>
          <a:xfrm>
            <a:off x="1006503" y="4101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06503" y="33988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10065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006503" y="20119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1997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3063903" y="51339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283103" y="51173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844703" y="33111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2898803" y="27053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4016403" y="187347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1694283" y="5394326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6" y="589753"/>
            <a:ext cx="795343" cy="876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8000"/>
            <a:ext cx="1419235" cy="30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8575"/>
            <a:ext cx="1604974" cy="40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266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6537"/>
            <a:ext cx="1395423" cy="228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5" y="3669352"/>
            <a:ext cx="785818" cy="68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3645823"/>
            <a:ext cx="752481" cy="681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3770194"/>
            <a:ext cx="785818" cy="666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2813755"/>
            <a:ext cx="790581" cy="6715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2806276"/>
            <a:ext cx="747718" cy="666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2843917"/>
            <a:ext cx="771531" cy="671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32" y="1962920"/>
            <a:ext cx="762006" cy="666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1" y="1961967"/>
            <a:ext cx="766768" cy="6715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1" y="1917640"/>
            <a:ext cx="771531" cy="671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8040"/>
            <a:ext cx="1604974" cy="204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3334"/>
            <a:ext cx="1595449" cy="2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4370844" y="3254520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33" y="1859906"/>
            <a:ext cx="1419235" cy="300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5" y="4078533"/>
            <a:ext cx="1395423" cy="22860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4358939" y="1690688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2309400"/>
            <a:ext cx="1272209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3" y="902570"/>
            <a:ext cx="2372454" cy="14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3" y="2824122"/>
            <a:ext cx="2372454" cy="2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6" name="Straight Arrow Connector 8"/>
          <p:cNvCxnSpPr>
            <a:cxnSpLocks/>
          </p:cNvCxnSpPr>
          <p:nvPr/>
        </p:nvCxnSpPr>
        <p:spPr>
          <a:xfrm flipH="1">
            <a:off x="1623296" y="3396223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44" y="3568198"/>
            <a:ext cx="485779" cy="657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4494794"/>
            <a:ext cx="442916" cy="661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58" y="3602727"/>
            <a:ext cx="490541" cy="676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83" y="698028"/>
            <a:ext cx="466728" cy="685805"/>
          </a:xfrm>
          <a:prstGeom prst="rect">
            <a:avLst/>
          </a:prstGeom>
        </p:spPr>
      </p:pic>
      <p:cxnSp>
        <p:nvCxnSpPr>
          <p:cNvPr id="17" name="Straight Arrow Connector 8"/>
          <p:cNvCxnSpPr>
            <a:cxnSpLocks/>
          </p:cNvCxnSpPr>
          <p:nvPr/>
        </p:nvCxnSpPr>
        <p:spPr>
          <a:xfrm flipH="1">
            <a:off x="5342810" y="3389914"/>
            <a:ext cx="599" cy="1101905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/>
          <p:cNvCxnSpPr>
            <a:cxnSpLocks/>
          </p:cNvCxnSpPr>
          <p:nvPr/>
        </p:nvCxnSpPr>
        <p:spPr>
          <a:xfrm>
            <a:off x="8962580" y="1537260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8950674" y="5315455"/>
            <a:ext cx="1175334" cy="0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4487" y="1690688"/>
            <a:ext cx="2983418" cy="159370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4487" y="4609957"/>
            <a:ext cx="2983418" cy="159370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596520" y="1690688"/>
            <a:ext cx="2983418" cy="1565277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520" y="4625769"/>
            <a:ext cx="2983418" cy="1565277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79686" y="181773"/>
            <a:ext cx="1634679" cy="310262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379079" y="182243"/>
            <a:ext cx="1634679" cy="3102621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47047" y="3568198"/>
            <a:ext cx="1634679" cy="3096082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078" y="3608745"/>
            <a:ext cx="1634679" cy="30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61567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198167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334767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471367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607967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7445673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8811673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10177673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615672" y="1690688"/>
            <a:ext cx="5480328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1981672" y="1690688"/>
            <a:ext cx="4114328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3347672" y="1690688"/>
            <a:ext cx="2748328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4713672" y="1690688"/>
            <a:ext cx="1382328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6079672" y="1690688"/>
            <a:ext cx="16328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6096000" y="1690688"/>
            <a:ext cx="1349672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6064314" y="1690688"/>
            <a:ext cx="2747359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6096000" y="1690688"/>
            <a:ext cx="408167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1154367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6096000" y="1690688"/>
            <a:ext cx="544767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3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3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3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40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783179" y="826326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851" y="4691547"/>
            <a:ext cx="1133642" cy="1133642"/>
            <a:chOff x="198922" y="4691547"/>
            <a:chExt cx="1133642" cy="1133642"/>
          </a:xfrm>
        </p:grpSpPr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98922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198922" y="4691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4851" y="4691547"/>
            <a:ext cx="1133642" cy="1133642"/>
            <a:chOff x="1531486" y="4691547"/>
            <a:chExt cx="1133642" cy="1133642"/>
          </a:xfrm>
        </p:grpSpPr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1531486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1785486" y="4691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80851" y="4691547"/>
            <a:ext cx="1133642" cy="1133642"/>
            <a:chOff x="2864050" y="4691547"/>
            <a:chExt cx="1133642" cy="1133642"/>
          </a:xfrm>
        </p:grpSpPr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2864050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372050" y="4691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46851" y="4691547"/>
            <a:ext cx="1133642" cy="1133642"/>
            <a:chOff x="4196615" y="4691547"/>
            <a:chExt cx="1133642" cy="1133642"/>
          </a:xfrm>
        </p:grpSpPr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4196615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4196615" y="4945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>
          <a:xfrm>
            <a:off x="5512851" y="4691547"/>
            <a:ext cx="1133642" cy="1133642"/>
            <a:chOff x="5529179" y="4691547"/>
            <a:chExt cx="1133642" cy="1133642"/>
          </a:xfrm>
        </p:grpSpPr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5529179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5783179" y="4945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78850" y="4691547"/>
            <a:ext cx="1133642" cy="1133642"/>
            <a:chOff x="6861743" y="4691547"/>
            <a:chExt cx="1133642" cy="1133642"/>
          </a:xfrm>
        </p:grpSpPr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61743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7369743" y="4945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44850" y="4691548"/>
            <a:ext cx="1133642" cy="1133642"/>
            <a:chOff x="8194307" y="4691548"/>
            <a:chExt cx="1133642" cy="1133642"/>
          </a:xfrm>
        </p:grpSpPr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8194307" y="4691548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8194307" y="5199548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610851" y="4691548"/>
            <a:ext cx="1133642" cy="1133642"/>
            <a:chOff x="9526872" y="4691548"/>
            <a:chExt cx="1133642" cy="1133642"/>
          </a:xfrm>
        </p:grpSpPr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9526872" y="4691548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>
              <a:spLocks noChangeAspect="1"/>
            </p:cNvSpPr>
            <p:nvPr/>
          </p:nvSpPr>
          <p:spPr>
            <a:xfrm>
              <a:off x="9780872" y="5199548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976852" y="4691547"/>
            <a:ext cx="1133643" cy="1133642"/>
            <a:chOff x="10859436" y="4691547"/>
            <a:chExt cx="1133643" cy="1133642"/>
          </a:xfrm>
        </p:grpSpPr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10859436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>
              <a:spLocks noChangeAspect="1"/>
            </p:cNvSpPr>
            <p:nvPr/>
          </p:nvSpPr>
          <p:spPr>
            <a:xfrm>
              <a:off x="11367437" y="5199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Straight Arrow Connector 15"/>
          <p:cNvCxnSpPr>
            <a:cxnSpLocks/>
          </p:cNvCxnSpPr>
          <p:nvPr/>
        </p:nvCxnSpPr>
        <p:spPr>
          <a:xfrm>
            <a:off x="-625315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15"/>
          <p:cNvCxnSpPr>
            <a:cxnSpLocks/>
          </p:cNvCxnSpPr>
          <p:nvPr/>
        </p:nvCxnSpPr>
        <p:spPr>
          <a:xfrm>
            <a:off x="895809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5"/>
          <p:cNvCxnSpPr>
            <a:cxnSpLocks/>
          </p:cNvCxnSpPr>
          <p:nvPr/>
        </p:nvCxnSpPr>
        <p:spPr>
          <a:xfrm>
            <a:off x="2416932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5"/>
          <p:cNvCxnSpPr>
            <a:cxnSpLocks/>
          </p:cNvCxnSpPr>
          <p:nvPr/>
        </p:nvCxnSpPr>
        <p:spPr>
          <a:xfrm>
            <a:off x="3938056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5"/>
          <p:cNvCxnSpPr>
            <a:cxnSpLocks/>
          </p:cNvCxnSpPr>
          <p:nvPr/>
        </p:nvCxnSpPr>
        <p:spPr>
          <a:xfrm>
            <a:off x="5459180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15"/>
          <p:cNvCxnSpPr>
            <a:cxnSpLocks/>
          </p:cNvCxnSpPr>
          <p:nvPr/>
        </p:nvCxnSpPr>
        <p:spPr>
          <a:xfrm>
            <a:off x="698030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15"/>
          <p:cNvCxnSpPr>
            <a:cxnSpLocks/>
          </p:cNvCxnSpPr>
          <p:nvPr/>
        </p:nvCxnSpPr>
        <p:spPr>
          <a:xfrm>
            <a:off x="8501428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15"/>
          <p:cNvCxnSpPr>
            <a:cxnSpLocks/>
          </p:cNvCxnSpPr>
          <p:nvPr/>
        </p:nvCxnSpPr>
        <p:spPr>
          <a:xfrm>
            <a:off x="10022551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15"/>
          <p:cNvCxnSpPr>
            <a:cxnSpLocks/>
            <a:stCxn id="2" idx="2"/>
            <a:endCxn id="33" idx="0"/>
          </p:cNvCxnSpPr>
          <p:nvPr/>
        </p:nvCxnSpPr>
        <p:spPr>
          <a:xfrm flipH="1">
            <a:off x="-625315" y="1690688"/>
            <a:ext cx="6721315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15"/>
          <p:cNvCxnSpPr>
            <a:cxnSpLocks/>
            <a:stCxn id="2" idx="2"/>
            <a:endCxn id="54" idx="0"/>
          </p:cNvCxnSpPr>
          <p:nvPr/>
        </p:nvCxnSpPr>
        <p:spPr>
          <a:xfrm flipH="1">
            <a:off x="895809" y="1690688"/>
            <a:ext cx="5200191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15"/>
          <p:cNvCxnSpPr>
            <a:cxnSpLocks/>
            <a:stCxn id="2" idx="2"/>
            <a:endCxn id="59" idx="0"/>
          </p:cNvCxnSpPr>
          <p:nvPr/>
        </p:nvCxnSpPr>
        <p:spPr>
          <a:xfrm flipH="1">
            <a:off x="2416933" y="1690688"/>
            <a:ext cx="3679067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5"/>
          <p:cNvCxnSpPr>
            <a:cxnSpLocks/>
            <a:stCxn id="2" idx="2"/>
            <a:endCxn id="66" idx="0"/>
          </p:cNvCxnSpPr>
          <p:nvPr/>
        </p:nvCxnSpPr>
        <p:spPr>
          <a:xfrm flipH="1">
            <a:off x="3938057" y="1690688"/>
            <a:ext cx="215794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15"/>
          <p:cNvCxnSpPr>
            <a:cxnSpLocks/>
            <a:stCxn id="2" idx="2"/>
            <a:endCxn id="69" idx="0"/>
          </p:cNvCxnSpPr>
          <p:nvPr/>
        </p:nvCxnSpPr>
        <p:spPr>
          <a:xfrm flipH="1">
            <a:off x="5459181" y="1690688"/>
            <a:ext cx="636819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15"/>
          <p:cNvCxnSpPr>
            <a:cxnSpLocks/>
            <a:stCxn id="2" idx="2"/>
            <a:endCxn id="74" idx="0"/>
          </p:cNvCxnSpPr>
          <p:nvPr/>
        </p:nvCxnSpPr>
        <p:spPr>
          <a:xfrm>
            <a:off x="6096000" y="1690688"/>
            <a:ext cx="884303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15"/>
          <p:cNvCxnSpPr>
            <a:cxnSpLocks/>
            <a:endCxn id="77" idx="0"/>
          </p:cNvCxnSpPr>
          <p:nvPr/>
        </p:nvCxnSpPr>
        <p:spPr>
          <a:xfrm>
            <a:off x="6064314" y="1690688"/>
            <a:ext cx="243711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15"/>
          <p:cNvCxnSpPr>
            <a:cxnSpLocks/>
            <a:stCxn id="2" idx="2"/>
            <a:endCxn id="80" idx="0"/>
          </p:cNvCxnSpPr>
          <p:nvPr/>
        </p:nvCxnSpPr>
        <p:spPr>
          <a:xfrm>
            <a:off x="6096000" y="1690688"/>
            <a:ext cx="3926552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15"/>
          <p:cNvCxnSpPr>
            <a:cxnSpLocks/>
          </p:cNvCxnSpPr>
          <p:nvPr/>
        </p:nvCxnSpPr>
        <p:spPr>
          <a:xfrm>
            <a:off x="11543674" y="3658153"/>
            <a:ext cx="0" cy="96853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15"/>
          <p:cNvCxnSpPr>
            <a:cxnSpLocks/>
            <a:stCxn id="2" idx="2"/>
            <a:endCxn id="83" idx="0"/>
          </p:cNvCxnSpPr>
          <p:nvPr/>
        </p:nvCxnSpPr>
        <p:spPr>
          <a:xfrm>
            <a:off x="6096000" y="1690688"/>
            <a:ext cx="5447674" cy="1185433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14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6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3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6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47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69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7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0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18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3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40" y="2876121"/>
            <a:ext cx="855668" cy="749371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783179" y="826326"/>
            <a:ext cx="625642" cy="625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938136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-938136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28987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582987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1596110" y="5182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2104110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3625234" y="4928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3625234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>
          <a:xfrm>
            <a:off x="4892357" y="4928613"/>
            <a:ext cx="1133642" cy="1133642"/>
            <a:chOff x="5529179" y="4691547"/>
            <a:chExt cx="1133642" cy="1133642"/>
          </a:xfrm>
        </p:grpSpPr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5529179" y="4691547"/>
              <a:ext cx="1133642" cy="113364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3B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5783179" y="4945547"/>
              <a:ext cx="625642" cy="62564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3B0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Rectangle 186"/>
          <p:cNvSpPr>
            <a:spLocks noChangeAspect="1"/>
          </p:cNvSpPr>
          <p:nvPr/>
        </p:nvSpPr>
        <p:spPr>
          <a:xfrm>
            <a:off x="6159481" y="4928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6667481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8188603" y="4674614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8188603" y="5182614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9455726" y="4674614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9709726" y="5182614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10722851" y="4674613"/>
            <a:ext cx="1133642" cy="1133642"/>
          </a:xfrm>
          <a:prstGeom prst="rect">
            <a:avLst/>
          </a:prstGeom>
          <a:solidFill>
            <a:srgbClr val="ED7D31"/>
          </a:solidFill>
          <a:ln>
            <a:solidFill>
              <a:srgbClr val="F3B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11230851" y="5182613"/>
            <a:ext cx="625642" cy="6256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3B0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Oval 9"/>
          <p:cNvSpPr>
            <a:spLocks/>
          </p:cNvSpPr>
          <p:nvPr/>
        </p:nvSpPr>
        <p:spPr>
          <a:xfrm rot="2700000">
            <a:off x="2961122" y="322848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2726086">
            <a:off x="2220673" y="2550673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8126086">
            <a:off x="3668505" y="2561659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3526086">
            <a:off x="3657518" y="4009492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8926086">
            <a:off x="2209690" y="3998510"/>
            <a:ext cx="9584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4844370" y="3907675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4832465" y="2343843"/>
            <a:ext cx="1406191" cy="1165633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37" y="4868446"/>
            <a:ext cx="1604974" cy="204789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32" y="2376501"/>
            <a:ext cx="1595449" cy="204789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7582200" y="1631688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Arrow 85"/>
          <p:cNvSpPr/>
          <p:nvPr/>
        </p:nvSpPr>
        <p:spPr>
          <a:xfrm>
            <a:off x="6802543" y="1018051"/>
            <a:ext cx="999202" cy="82515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8107274" y="1029828"/>
            <a:ext cx="1002960" cy="821403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/>
          <p:cNvSpPr/>
          <p:nvPr/>
        </p:nvSpPr>
        <p:spPr>
          <a:xfrm>
            <a:off x="8099252" y="2334562"/>
            <a:ext cx="999203" cy="82516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Arrow 88"/>
          <p:cNvSpPr/>
          <p:nvPr/>
        </p:nvSpPr>
        <p:spPr>
          <a:xfrm>
            <a:off x="6790768" y="2326546"/>
            <a:ext cx="1002959" cy="82140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7459787" y="461611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Arrow 90"/>
          <p:cNvSpPr/>
          <p:nvPr/>
        </p:nvSpPr>
        <p:spPr>
          <a:xfrm rot="2726086">
            <a:off x="6568055" y="387496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Arrow 91"/>
          <p:cNvSpPr/>
          <p:nvPr/>
        </p:nvSpPr>
        <p:spPr>
          <a:xfrm rot="8126086">
            <a:off x="8141608" y="3886900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/>
          <p:cNvSpPr/>
          <p:nvPr/>
        </p:nvSpPr>
        <p:spPr>
          <a:xfrm rot="13526086">
            <a:off x="8129665" y="5460453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 rot="18926086">
            <a:off x="6556118" y="5448517"/>
            <a:ext cx="1136250" cy="811203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1" y="17230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3242997" y="34260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42997" y="11426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42997" y="1676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242997" y="243807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96062" y="210407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1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06" y="3370057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467442" y="354035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467442" y="43404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467442" y="4873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467442" y="5635828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59788" y="3408157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pic>
        <p:nvPicPr>
          <p:cNvPr id="2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4" y="3377756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381310" y="354805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310" y="43481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81310" y="4881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381310" y="5643527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134375" y="3415856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22" name="Right Arrow 21"/>
          <p:cNvSpPr/>
          <p:nvPr/>
        </p:nvSpPr>
        <p:spPr>
          <a:xfrm>
            <a:off x="1134375" y="4215927"/>
            <a:ext cx="2380220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23" name="Right Arrow 22"/>
          <p:cNvSpPr/>
          <p:nvPr/>
        </p:nvSpPr>
        <p:spPr>
          <a:xfrm>
            <a:off x="1134375" y="4749327"/>
            <a:ext cx="220979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24" name="Right Arrow 23"/>
          <p:cNvSpPr/>
          <p:nvPr/>
        </p:nvSpPr>
        <p:spPr>
          <a:xfrm>
            <a:off x="1134375" y="5511327"/>
            <a:ext cx="3276599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4235343" y="101047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4453261" y="1543878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4718850" y="2305878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13" name="Right Arrow 12"/>
          <p:cNvSpPr/>
          <p:nvPr/>
        </p:nvSpPr>
        <p:spPr>
          <a:xfrm>
            <a:off x="7459788" y="4208228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7459788" y="4741628"/>
            <a:ext cx="1970518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5" name="Right Arrow 14"/>
          <p:cNvSpPr/>
          <p:nvPr/>
        </p:nvSpPr>
        <p:spPr>
          <a:xfrm>
            <a:off x="7459788" y="5503628"/>
            <a:ext cx="3037318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1310" y="2839278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Outermost object </a:t>
            </a:r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47261" y="2839278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selected object 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4"/>
          <p:cNvSpPr/>
          <p:nvPr/>
        </p:nvSpPr>
        <p:spPr>
          <a:xfrm flipH="1">
            <a:off x="2678402" y="1050206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flipH="1">
            <a:off x="2500682" y="1583577"/>
            <a:ext cx="1997765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flipH="1">
            <a:off x="1771036" y="2345606"/>
            <a:ext cx="255381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64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>
            <a:off x="4903626" y="38236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>
            <a:off x="4903626" y="11824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>
            <a:off x="4903626" y="1715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>
            <a:off x="4903626" y="247783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flipH="1">
            <a:off x="2176435" y="250135"/>
            <a:ext cx="2838849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20" name="Right Arrow 4"/>
          <p:cNvSpPr/>
          <p:nvPr/>
        </p:nvSpPr>
        <p:spPr>
          <a:xfrm flipH="1">
            <a:off x="8487493" y="4297525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21" name="Right Arrow 5"/>
          <p:cNvSpPr/>
          <p:nvPr/>
        </p:nvSpPr>
        <p:spPr>
          <a:xfrm flipH="1">
            <a:off x="8309773" y="4830896"/>
            <a:ext cx="231865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22" name="Right Arrow 6"/>
          <p:cNvSpPr/>
          <p:nvPr/>
        </p:nvSpPr>
        <p:spPr>
          <a:xfrm flipH="1">
            <a:off x="7580127" y="5592925"/>
            <a:ext cx="304830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23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91" y="3459383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8"/>
          <p:cNvSpPr>
            <a:spLocks/>
          </p:cNvSpPr>
          <p:nvPr/>
        </p:nvSpPr>
        <p:spPr>
          <a:xfrm>
            <a:off x="10712717" y="3629683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Rectangle 9"/>
          <p:cNvSpPr>
            <a:spLocks/>
          </p:cNvSpPr>
          <p:nvPr/>
        </p:nvSpPr>
        <p:spPr>
          <a:xfrm>
            <a:off x="10712717" y="44297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>
          <a:xfrm>
            <a:off x="10712717" y="4963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>
          <a:xfrm>
            <a:off x="10712717" y="572515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ight Arrow 3"/>
          <p:cNvSpPr/>
          <p:nvPr/>
        </p:nvSpPr>
        <p:spPr>
          <a:xfrm flipH="1">
            <a:off x="7985526" y="3497454"/>
            <a:ext cx="264290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5400000" flipV="1">
            <a:off x="109006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5400000" flipV="1">
            <a:off x="2044804" y="2193582"/>
            <a:ext cx="1374277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5400000" flipV="1">
            <a:off x="2685554" y="2548065"/>
            <a:ext cx="1542553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10105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60341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27921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00409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5400000" flipV="1">
            <a:off x="223718" y="2299371"/>
            <a:ext cx="2660143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5400000" flipV="1">
            <a:off x="6545981" y="2122670"/>
            <a:ext cx="1932167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5400000" flipV="1">
            <a:off x="7325795" y="2018654"/>
            <a:ext cx="1724134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5400000" flipV="1">
            <a:off x="7831373" y="2237964"/>
            <a:ext cx="2162755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9" y="3147420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56977" y="72861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59332" y="728611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35130" y="728612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60018" y="74167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5400000" flipV="1">
            <a:off x="5773281" y="2393015"/>
            <a:ext cx="2472856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54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"/>
          <p:cNvSpPr/>
          <p:nvPr/>
        </p:nvSpPr>
        <p:spPr>
          <a:xfrm rot="16200000">
            <a:off x="860529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3" name="Right Arrow 5"/>
          <p:cNvSpPr/>
          <p:nvPr/>
        </p:nvSpPr>
        <p:spPr>
          <a:xfrm rot="16200000">
            <a:off x="2142595" y="3801760"/>
            <a:ext cx="1632041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4" name="Right Arrow 6"/>
          <p:cNvSpPr/>
          <p:nvPr/>
        </p:nvSpPr>
        <p:spPr>
          <a:xfrm rot="16200000">
            <a:off x="2578079" y="3169394"/>
            <a:ext cx="2210851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5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7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/>
          </p:cNvSpPr>
          <p:nvPr/>
        </p:nvSpPr>
        <p:spPr>
          <a:xfrm rot="16200000">
            <a:off x="1323693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>
          <a:xfrm rot="16200000">
            <a:off x="1826048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/>
          </p:cNvSpPr>
          <p:nvPr/>
        </p:nvSpPr>
        <p:spPr>
          <a:xfrm rot="16200000">
            <a:off x="2501846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>
          <a:xfrm rot="16200000">
            <a:off x="3226734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ight Arrow 3"/>
          <p:cNvSpPr/>
          <p:nvPr/>
        </p:nvSpPr>
        <p:spPr>
          <a:xfrm rot="16200000">
            <a:off x="385773" y="3557225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  <p:sp>
        <p:nvSpPr>
          <p:cNvPr id="11" name="Right Arrow 4"/>
          <p:cNvSpPr/>
          <p:nvPr/>
        </p:nvSpPr>
        <p:spPr>
          <a:xfrm rot="16200000">
            <a:off x="6125618" y="3337559"/>
            <a:ext cx="284457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B1.1</a:t>
            </a:r>
            <a:endParaRPr lang="en-SG" dirty="0"/>
          </a:p>
        </p:txBody>
      </p:sp>
      <p:sp>
        <p:nvSpPr>
          <p:cNvPr id="12" name="Right Arrow 5"/>
          <p:cNvSpPr/>
          <p:nvPr/>
        </p:nvSpPr>
        <p:spPr>
          <a:xfrm rot="16200000">
            <a:off x="7336650" y="3872794"/>
            <a:ext cx="177410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A2.1</a:t>
            </a:r>
            <a:endParaRPr lang="en-SG" dirty="0"/>
          </a:p>
        </p:txBody>
      </p:sp>
      <p:sp>
        <p:nvSpPr>
          <p:cNvPr id="13" name="Right Arrow 6"/>
          <p:cNvSpPr/>
          <p:nvPr/>
        </p:nvSpPr>
        <p:spPr>
          <a:xfrm rot="16200000">
            <a:off x="7600654" y="3411908"/>
            <a:ext cx="2695880" cy="533400"/>
          </a:xfrm>
          <a:prstGeom prst="rightArrow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A3.1</a:t>
            </a:r>
            <a:endParaRPr lang="en-SG" dirty="0"/>
          </a:p>
        </p:txBody>
      </p:sp>
      <p:pic>
        <p:nvPicPr>
          <p:cNvPr id="14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86" y="27699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/>
          </p:cNvSpPr>
          <p:nvPr/>
        </p:nvSpPr>
        <p:spPr>
          <a:xfrm rot="16200000">
            <a:off x="6588782" y="5450004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>
          <a:xfrm rot="16200000">
            <a:off x="7091137" y="5450005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>
          <a:xfrm rot="16200000">
            <a:off x="7766935" y="5450006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>
          <a:xfrm rot="16200000">
            <a:off x="8491823" y="546307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ight Arrow 3"/>
          <p:cNvSpPr/>
          <p:nvPr/>
        </p:nvSpPr>
        <p:spPr>
          <a:xfrm rot="16200000">
            <a:off x="5746896" y="3461192"/>
            <a:ext cx="2597314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05120" cy="111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77" y="3093240"/>
            <a:ext cx="514354" cy="67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8" y="3093241"/>
            <a:ext cx="523879" cy="67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093241"/>
            <a:ext cx="504829" cy="6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223"/>
            <a:ext cx="3519511" cy="113489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3512669"/>
            <a:ext cx="3519513" cy="659236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84" y="1690688"/>
            <a:ext cx="3519509" cy="743483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61" y="5250405"/>
            <a:ext cx="3519512" cy="623779"/>
          </a:xfrm>
          <a:prstGeom prst="rect">
            <a:avLst/>
          </a:prstGeom>
        </p:spPr>
      </p:pic>
      <p:cxnSp>
        <p:nvCxnSpPr>
          <p:cNvPr id="11" name="Straight Arrow Connector 8"/>
          <p:cNvCxnSpPr>
            <a:cxnSpLocks/>
          </p:cNvCxnSpPr>
          <p:nvPr/>
        </p:nvCxnSpPr>
        <p:spPr>
          <a:xfrm flipV="1">
            <a:off x="4518170" y="2258356"/>
            <a:ext cx="1281090" cy="569481"/>
          </a:xfrm>
          <a:prstGeom prst="straightConnector1">
            <a:avLst/>
          </a:prstGeom>
          <a:ln w="63500" cap="flat" cmpd="sng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518171" y="3859622"/>
            <a:ext cx="1120628" cy="0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4" y="5257491"/>
            <a:ext cx="519116" cy="609604"/>
          </a:xfrm>
          <a:prstGeom prst="rect">
            <a:avLst/>
          </a:prstGeom>
        </p:spPr>
      </p:pic>
      <p:pic>
        <p:nvPicPr>
          <p:cNvPr id="14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6" y="3117674"/>
            <a:ext cx="523879" cy="61436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5" y="1797243"/>
            <a:ext cx="523879" cy="609604"/>
          </a:xfrm>
          <a:prstGeom prst="rect">
            <a:avLst/>
          </a:prstGeom>
        </p:spPr>
      </p:pic>
      <p:cxnSp>
        <p:nvCxnSpPr>
          <p:cNvPr id="16" name="Straight Arrow Connector 149"/>
          <p:cNvCxnSpPr>
            <a:cxnSpLocks/>
          </p:cNvCxnSpPr>
          <p:nvPr/>
        </p:nvCxnSpPr>
        <p:spPr>
          <a:xfrm>
            <a:off x="4518171" y="4550068"/>
            <a:ext cx="1120629" cy="865919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243</Words>
  <Application>Microsoft Office PowerPoint</Application>
  <PresentationFormat>Widescreen</PresentationFormat>
  <Paragraphs>164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Panel</vt:lpstr>
      <vt:lpstr>Stretch / Shrink</vt:lpstr>
      <vt:lpstr>Example</vt:lpstr>
      <vt:lpstr>PowerPoint Presentation</vt:lpstr>
      <vt:lpstr>PowerPoint Presentation</vt:lpstr>
      <vt:lpstr>PowerPoint Presentation</vt:lpstr>
      <vt:lpstr>PowerPoint Presentation</vt:lpstr>
      <vt:lpstr>Equalize</vt:lpstr>
      <vt:lpstr>Example</vt:lpstr>
      <vt:lpstr>PowerPoint Presentation</vt:lpstr>
      <vt:lpstr>PowerPoint Presentation</vt:lpstr>
      <vt:lpstr>PowerPoint Presentation</vt:lpstr>
      <vt:lpstr>PowerPoint Presentation</vt:lpstr>
      <vt:lpstr>Fit To Slide</vt:lpstr>
      <vt:lpstr>Example</vt:lpstr>
      <vt:lpstr>PowerPoint Presentation</vt:lpstr>
      <vt:lpstr>PowerPoint Presentation</vt:lpstr>
      <vt:lpstr>PowerPoint Presentation</vt:lpstr>
      <vt:lpstr>PowerPoint Presentation</vt:lpstr>
      <vt:lpstr>Adjust Slightly</vt:lpstr>
      <vt:lpstr>Example</vt:lpstr>
      <vt:lpstr>Match</vt:lpstr>
      <vt:lpstr>Example</vt:lpstr>
      <vt:lpstr>Adjust Proportionally</vt:lpstr>
      <vt:lpstr>Example</vt:lpstr>
      <vt:lpstr>PowerPoint Presentation</vt:lpstr>
      <vt:lpstr>PowerPoint Presentation</vt:lpstr>
      <vt:lpstr>Main Setting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Ting Wu</dc:creator>
  <cp:lastModifiedBy>laowu .</cp:lastModifiedBy>
  <cp:revision>128</cp:revision>
  <dcterms:created xsi:type="dcterms:W3CDTF">2016-04-08T03:31:54Z</dcterms:created>
  <dcterms:modified xsi:type="dcterms:W3CDTF">2016-04-10T13:33:22Z</dcterms:modified>
</cp:coreProperties>
</file>