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4" r:id="rId6"/>
    <p:sldId id="292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1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12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27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4"/>
            <p14:sldId id="292"/>
            <p14:sldId id="326"/>
            <p14:sldId id="327"/>
            <p14:sldId id="328"/>
            <p14:sldId id="329"/>
            <p14:sldId id="330"/>
            <p14:sldId id="331"/>
            <p14:sldId id="332"/>
            <p14:sldId id="311"/>
            <p14:sldId id="333"/>
            <p14:sldId id="334"/>
            <p14:sldId id="335"/>
            <p14:sldId id="336"/>
            <p14:sldId id="337"/>
            <p14:sldId id="338"/>
            <p14:sldId id="339"/>
            <p14:sldId id="312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799165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799165" y="2828925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Selected Shape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64419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971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1971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069483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1242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124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41415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0840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474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08574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613667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16951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16951" y="3613667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Align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Align Left, Align Right, Align Top, Align Bottom, Align Horizontal, Align Vertical or Align Center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PowerPoint Default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465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716861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799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5158858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99988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99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575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05575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5899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334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18174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10133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3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6255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40159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1456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4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</a:t>
            </a:r>
            <a:r>
              <a:rPr lang="en-US" dirty="0" smtClean="0"/>
              <a:t>Radial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56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3288443" y="237606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249861" y="4188643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-664381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465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262712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716861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10173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799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638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029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4640458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5158858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2828925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104</Words>
  <Application>Microsoft Office PowerPoint</Application>
  <PresentationFormat>On-screen Show (4:3)</PresentationFormat>
  <Paragraphs>14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Office Theme</vt:lpstr>
      <vt:lpstr>Main feature</vt:lpstr>
      <vt:lpstr>Sub feature</vt:lpstr>
      <vt:lpstr>PowerPointLabs Test Cases</vt:lpstr>
      <vt:lpstr>Align</vt:lpstr>
      <vt:lpstr>PowerPoint Presentation</vt:lpstr>
      <vt:lpstr>Align:: by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By Selected Shape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PowerPoint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Radial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Fiona Chang</cp:lastModifiedBy>
  <cp:revision>64</cp:revision>
  <dcterms:created xsi:type="dcterms:W3CDTF">2014-01-22T00:01:33Z</dcterms:created>
  <dcterms:modified xsi:type="dcterms:W3CDTF">2016-08-26T11:56:22Z</dcterms:modified>
</cp:coreProperties>
</file>