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337" r:id="rId7"/>
    <p:sldId id="338" r:id="rId8"/>
    <p:sldId id="336" r:id="rId9"/>
    <p:sldId id="306" r:id="rId10"/>
    <p:sldId id="319" r:id="rId11"/>
    <p:sldId id="315" r:id="rId12"/>
    <p:sldId id="333" r:id="rId13"/>
    <p:sldId id="334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Callout" id="{A3A2B0AB-762C-4281-AA7B-EF7E134E0DC4}">
          <p14:sldIdLst>
            <p14:sldId id="256"/>
            <p14:sldId id="292"/>
            <p14:sldId id="337"/>
            <p14:sldId id="338"/>
            <p14:sldId id="336"/>
            <p14:sldId id="306"/>
            <p14:sldId id="319"/>
            <p14:sldId id="315"/>
            <p14:sldId id="333"/>
            <p14:sldId id="33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33558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41779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Convert Shapes To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One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8174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gger">
            <a:extLst>
              <a:ext uri="{FF2B5EF4-FFF2-40B4-BE49-F238E27FC236}">
                <a16:creationId xmlns:a16="http://schemas.microsoft.com/office/drawing/2014/main" id="{B576714E-36F2-4FCC-9365-7AAC0983AB5F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783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Two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61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gger">
            <a:extLst>
              <a:ext uri="{FF2B5EF4-FFF2-40B4-BE49-F238E27FC236}">
                <a16:creationId xmlns:a16="http://schemas.microsoft.com/office/drawing/2014/main" id="{B576714E-36F2-4FCC-9365-7AAC0983AB5F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BB3E41-1653-4277-BE7E-D96C61AAF553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Three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Select callout 2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117</Words>
  <Application>Microsoft Office PowerPoint</Application>
  <PresentationFormat>On-screen Show (4:3)</PresentationFormat>
  <Paragraphs>29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Shapes To Tooltip</vt:lpstr>
      <vt:lpstr>Convert Shapes To Tooltip: One</vt:lpstr>
      <vt:lpstr>PowerPoint Presentation</vt:lpstr>
      <vt:lpstr>PowerPoint Presentation</vt:lpstr>
      <vt:lpstr>Convert Shapes To Tooltip: Two shapes</vt:lpstr>
      <vt:lpstr>PowerPoint Presentation</vt:lpstr>
      <vt:lpstr>PowerPoint Presentation</vt:lpstr>
      <vt:lpstr>Convert Shapes To Tooltip: Three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108</cp:revision>
  <dcterms:created xsi:type="dcterms:W3CDTF">2014-01-22T00:01:33Z</dcterms:created>
  <dcterms:modified xsi:type="dcterms:W3CDTF">2019-04-11T03:33:51Z</dcterms:modified>
</cp:coreProperties>
</file>