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2"/>
  </p:notesMasterIdLst>
  <p:sldIdLst>
    <p:sldId id="315" r:id="rId4"/>
    <p:sldId id="287" r:id="rId5"/>
    <p:sldId id="329" r:id="rId6"/>
    <p:sldId id="316" r:id="rId7"/>
    <p:sldId id="256" r:id="rId8"/>
    <p:sldId id="317" r:id="rId9"/>
    <p:sldId id="318" r:id="rId10"/>
    <p:sldId id="307" r:id="rId11"/>
    <p:sldId id="330" r:id="rId12"/>
    <p:sldId id="320" r:id="rId13"/>
    <p:sldId id="309" r:id="rId14"/>
    <p:sldId id="326" r:id="rId15"/>
    <p:sldId id="331" r:id="rId16"/>
    <p:sldId id="292" r:id="rId17"/>
    <p:sldId id="310" r:id="rId18"/>
    <p:sldId id="308" r:id="rId19"/>
    <p:sldId id="306" r:id="rId20"/>
    <p:sldId id="311" r:id="rId21"/>
    <p:sldId id="321" r:id="rId22"/>
    <p:sldId id="328" r:id="rId23"/>
    <p:sldId id="312" r:id="rId24"/>
    <p:sldId id="313" r:id="rId25"/>
    <p:sldId id="323" r:id="rId26"/>
    <p:sldId id="324" r:id="rId27"/>
    <p:sldId id="314" r:id="rId28"/>
    <p:sldId id="325" r:id="rId29"/>
    <p:sldId id="332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  <p14:sldId id="329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30"/>
          </p14:sldIdLst>
        </p14:section>
        <p14:section name="New Section" id="{98BC69C9-A1EB-4136-AE48-B7DA80DFA5C3}">
          <p14:sldIdLst>
            <p14:sldId id="320"/>
            <p14:sldId id="309"/>
            <p14:sldId id="326"/>
          </p14:sldIdLst>
        </p14:section>
        <p14:section name="Same Name" id="{B98F844A-9A74-4E46-97A3-0A12C7B6B0E5}">
          <p14:sldIdLst>
            <p14:sldId id="331"/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57" autoAdjust="0"/>
  </p:normalViewPr>
  <p:slideViewPr>
    <p:cSldViewPr>
      <p:cViewPr varScale="1">
        <p:scale>
          <a:sx n="58" d="100"/>
          <a:sy n="58" d="100"/>
        </p:scale>
        <p:origin x="23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This notes page is used to store data - Do not edit the notes. VW5uYW1lZCBTaGFwZSAyMDE1MDYyNDE3MjAxMzM4NzkxOQ==@VW5uYW1lZCBTaGFwZSAyMDE1MDYyNDE3MjAxMzM4NzkxNw==@VW5uYW1lZCBTaGFwZSAyMDE1MDYyNDE3MjAxMzM4ODkyMQ==@UFBUVGVtcGxhdGVNYXJrZXI=@UHB0TGFic0FnZW5kYV8mXkBDb250ZW50U2hhcGVfJl5AMjAxNTA2MTkxNjI4Mzg3Nzg1MA==@VW5uYW1lZCBTaGFwZSAyMDE1MDYyNDE3MjAxMzM4NTkxNQ==@VW5uYW1lZCBTaGFwZSAyMDE1MDYyNDE3MjAxMzM4MjkxNA==@1532297848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named Shape 20150624172013387919"/>
          <p:cNvSpPr/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24172013387917"/>
          <p:cNvSpPr/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8921"/>
          <p:cNvSpPr/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 smtClean="0">
                <a:solidFill>
                  <a:srgbClr val="000000"/>
                </a:solidFill>
              </a:rPr>
              <a:t> </a:t>
            </a:r>
            <a:endParaRPr lang="en-US" sz="2800" i="1" u="sng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  <a:endParaRPr lang="en-US" sz="1600" i="1" u="sng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dirty="0" smtClean="0">
                <a:solidFill>
                  <a:srgbClr val="000000"/>
                </a:solidFill>
              </a:rPr>
              <a:t> </a:t>
            </a:r>
            <a:endParaRPr lang="en-US" sz="1600" i="1" u="sng" dirty="0">
              <a:solidFill>
                <a:srgbClr val="000000"/>
              </a:solidFill>
            </a:endParaRPr>
          </a:p>
        </p:txBody>
      </p:sp>
      <p:sp>
        <p:nvSpPr>
          <p:cNvPr id="14" name="Unnamed Shape 20150624172013385915"/>
          <p:cNvSpPr txBox="1"/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dirty="0" smtClean="0">
                <a:latin typeface="Arial Black" pitchFamily="34" charset="0"/>
              </a:rPr>
              <a:t>with </a:t>
            </a:r>
            <a:r>
              <a:rPr lang="en-US" dirty="0" smtClean="0"/>
              <a:t>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</a:rPr>
              <a:t>Such Fun!</a:t>
            </a: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  <p:sp>
        <p:nvSpPr>
          <p:cNvPr id="13" name="Unnamed Shape 20150624172013382914"/>
          <p:cNvSpPr/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381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13014350577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5045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あいうえおkl)(*&amp;%$#@85v_+)0_@#%L:CF]1_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130143510371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mtClean="0"/>
              <a:t>あいうえお</a:t>
            </a:r>
            <a:r>
              <a:rPr lang="en-US" smtClean="0"/>
              <a:t>kl)(*&amp;%$#@85v_+)0_@#%L:CF]1</a:t>
            </a:r>
            <a:endParaRPr lang="en-US"/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1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13014345767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130143501007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 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568</Words>
  <Application>Microsoft Office PowerPoint</Application>
  <PresentationFormat>On-screen Show (4:3)</PresentationFormat>
  <Paragraphs>167</Paragraphs>
  <Slides>28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Aharoni</vt:lpstr>
      <vt:lpstr>ＭＳ Ｐゴシック</vt:lpstr>
      <vt:lpstr>Arial</vt:lpstr>
      <vt:lpstr>Arial Black</vt:lpstr>
      <vt:lpstr>Calibri</vt:lpstr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84</cp:revision>
  <dcterms:created xsi:type="dcterms:W3CDTF">2014-01-22T00:01:33Z</dcterms:created>
  <dcterms:modified xsi:type="dcterms:W3CDTF">2017-01-30T06:35:21Z</dcterms:modified>
</cp:coreProperties>
</file>