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57" r:id="rId16"/>
    <p:sldId id="30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57"/>
            <p14:sldId id="30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21/7/2019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125465" y="2452494"/>
            <a:ext cx="1946355" cy="1534029"/>
          </a:xfrm>
          <a:prstGeom prst="ellipse">
            <a:avLst/>
          </a:prstGeom>
          <a:solidFill>
            <a:schemeClr val="accent2">
              <a:alpha val="74000"/>
            </a:schemeClr>
          </a:solidFill>
          <a:ln w="7620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pic>
        <p:nvPicPr>
          <p:cNvPr id="5" name="picto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1745213" y="2070313"/>
            <a:ext cx="2706859" cy="2298391"/>
          </a:xfrm>
          <a:prstGeom prst="rect">
            <a:avLst/>
          </a:prstGeom>
        </p:spPr>
      </p:pic>
      <p:pic>
        <p:nvPicPr>
          <p:cNvPr id="5" name="pictoco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pic>
        <p:nvPicPr>
          <p:cNvPr id="6" name="copi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shape from grouped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899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0360D9-2BFD-41D0-8389-647CD9345C2E}"/>
              </a:ext>
            </a:extLst>
          </p:cNvPr>
          <p:cNvGrpSpPr/>
          <p:nvPr/>
        </p:nvGrpSpPr>
        <p:grpSpPr>
          <a:xfrm>
            <a:off x="1000858" y="1888984"/>
            <a:ext cx="5699347" cy="2822098"/>
            <a:chOff x="1000858" y="1888984"/>
            <a:chExt cx="5699347" cy="2822098"/>
          </a:xfrm>
        </p:grpSpPr>
        <p:sp>
          <p:nvSpPr>
            <p:cNvPr id="7" name="Flowchart: Process 6"/>
            <p:cNvSpPr/>
            <p:nvPr/>
          </p:nvSpPr>
          <p:spPr>
            <a:xfrm>
              <a:off x="1000858" y="2233402"/>
              <a:ext cx="3010769" cy="11955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pic"/>
            <p:cNvSpPr/>
            <p:nvPr/>
          </p:nvSpPr>
          <p:spPr>
            <a:xfrm>
              <a:off x="3344035" y="3770383"/>
              <a:ext cx="1341254" cy="940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636737" y="1888984"/>
              <a:ext cx="1268426" cy="1062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98260" y="3181687"/>
              <a:ext cx="1401945" cy="10560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75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>
            <a:extLst>
              <a:ext uri="{FF2B5EF4-FFF2-40B4-BE49-F238E27FC236}">
                <a16:creationId xmlns:a16="http://schemas.microsoft.com/office/drawing/2014/main" id="{26742310-A731-46F6-91AA-B3348EA4301B}"/>
              </a:ext>
            </a:extLst>
          </p:cNvPr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B9AD9C-CECE-421B-B9AC-4CC3BAF01965}"/>
              </a:ext>
            </a:extLst>
          </p:cNvPr>
          <p:cNvGrpSpPr/>
          <p:nvPr/>
        </p:nvGrpSpPr>
        <p:grpSpPr>
          <a:xfrm>
            <a:off x="1000858" y="1888984"/>
            <a:ext cx="5699347" cy="2822098"/>
            <a:chOff x="1000858" y="1888984"/>
            <a:chExt cx="5699347" cy="2822098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8395762-69D4-4D50-A1FB-D0875A9BED30}"/>
                </a:ext>
              </a:extLst>
            </p:cNvPr>
            <p:cNvSpPr/>
            <p:nvPr/>
          </p:nvSpPr>
          <p:spPr>
            <a:xfrm>
              <a:off x="1000858" y="2233402"/>
              <a:ext cx="3010769" cy="11955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c">
              <a:extLst>
                <a:ext uri="{FF2B5EF4-FFF2-40B4-BE49-F238E27FC236}">
                  <a16:creationId xmlns:a16="http://schemas.microsoft.com/office/drawing/2014/main" id="{49FA4136-4760-4313-AAA4-EDF1A630441A}"/>
                </a:ext>
              </a:extLst>
            </p:cNvPr>
            <p:cNvSpPr/>
            <p:nvPr/>
          </p:nvSpPr>
          <p:spPr>
            <a:xfrm>
              <a:off x="3344035" y="3770383"/>
              <a:ext cx="1341254" cy="940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9572CBCF-E487-4007-AEDD-764617AE6B40}"/>
                </a:ext>
              </a:extLst>
            </p:cNvPr>
            <p:cNvSpPr/>
            <p:nvPr/>
          </p:nvSpPr>
          <p:spPr>
            <a:xfrm>
              <a:off x="4636737" y="1888984"/>
              <a:ext cx="1268426" cy="1062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4F727C1F-600C-4C39-949B-723C0B33DB64}"/>
                </a:ext>
              </a:extLst>
            </p:cNvPr>
            <p:cNvSpPr/>
            <p:nvPr/>
          </p:nvSpPr>
          <p:spPr>
            <a:xfrm>
              <a:off x="5298260" y="3181687"/>
              <a:ext cx="1401945" cy="10560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309744-667B-4D5D-B37D-C375A660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51" y="3911507"/>
            <a:ext cx="136562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Convert to Picture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click the </a:t>
            </a:r>
            <a:r>
              <a:rPr lang="en-US" sz="2400" b="1" dirty="0">
                <a:solidFill>
                  <a:schemeClr val="bg1"/>
                </a:solidFill>
              </a:rPr>
              <a:t>object(s) </a:t>
            </a:r>
            <a:r>
              <a:rPr lang="en-US" sz="2400" dirty="0">
                <a:solidFill>
                  <a:schemeClr val="bg1"/>
                </a:solidFill>
              </a:rPr>
              <a:t>and click ‘Convert to Picture’ button in the context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2018213" y="1283154"/>
            <a:ext cx="512108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c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" y="1905853"/>
            <a:ext cx="7541406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check if clipboard is restored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140</Words>
  <Application>Microsoft Office PowerPoint</Application>
  <PresentationFormat>On-screen Show (4:3)</PresentationFormat>
  <Paragraphs>16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Office Theme</vt:lpstr>
      <vt:lpstr>Main feature</vt:lpstr>
      <vt:lpstr>Sub feature</vt:lpstr>
      <vt:lpstr>PowerPointLabs Test Cases</vt:lpstr>
      <vt:lpstr>Convert to Picture</vt:lpstr>
      <vt:lpstr>Convert to Picture:: normal case</vt:lpstr>
      <vt:lpstr>PowerPoint Presentation</vt:lpstr>
      <vt:lpstr>PowerPoint Presentation</vt:lpstr>
      <vt:lpstr>Convert to Picture:: group of shapes</vt:lpstr>
      <vt:lpstr>PowerPoint Presentation</vt:lpstr>
      <vt:lpstr>PowerPoint Presentation</vt:lpstr>
      <vt:lpstr>Convert to Picture:: check if clipboard is restored</vt:lpstr>
      <vt:lpstr>PowerPoint Presentation</vt:lpstr>
      <vt:lpstr>PowerPoint Presentation</vt:lpstr>
      <vt:lpstr>Convert to Picture:: shape from grouped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Yu Hong Herald</cp:lastModifiedBy>
  <cp:revision>91</cp:revision>
  <dcterms:created xsi:type="dcterms:W3CDTF">2014-01-22T00:01:33Z</dcterms:created>
  <dcterms:modified xsi:type="dcterms:W3CDTF">2019-07-21T11:05:09Z</dcterms:modified>
</cp:coreProperties>
</file>