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2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62" r:id="rId14"/>
    <p:sldId id="367" r:id="rId15"/>
    <p:sldId id="368" r:id="rId16"/>
    <p:sldId id="369" r:id="rId17"/>
    <p:sldId id="370" r:id="rId18"/>
    <p:sldId id="372" r:id="rId19"/>
    <p:sldId id="373" r:id="rId20"/>
    <p:sldId id="374" r:id="rId21"/>
    <p:sldId id="375" r:id="rId22"/>
    <p:sldId id="376" r:id="rId23"/>
    <p:sldId id="378" r:id="rId24"/>
    <p:sldId id="379" r:id="rId25"/>
    <p:sldId id="380" r:id="rId26"/>
    <p:sldId id="381" r:id="rId27"/>
    <p:sldId id="385" r:id="rId28"/>
    <p:sldId id="383" r:id="rId29"/>
    <p:sldId id="384" r:id="rId30"/>
    <p:sldId id="3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62"/>
            <p14:sldId id="367"/>
            <p14:sldId id="368"/>
            <p14:sldId id="369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57" autoAdjust="0"/>
  </p:normalViewPr>
  <p:slideViewPr>
    <p:cSldViewPr>
      <p:cViewPr varScale="1">
        <p:scale>
          <a:sx n="55" d="100"/>
          <a:sy n="55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 of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 </a:t>
            </a:r>
            <a:r>
              <a:rPr lang="en-US" baseline="0" smtClean="0"/>
              <a:t>of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Background</a:t>
            </a:r>
            <a:r>
              <a:rPr lang="en-US" baseline="0" dirty="0" smtClean="0"/>
              <a:t> Fill. To determine the difference between background fill and no fill, we have an object behind. If you can see the object, that means that the </a:t>
            </a:r>
            <a:r>
              <a:rPr lang="en-US" baseline="0" smtClean="0"/>
              <a:t>same is using no fill.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CopyFrom"/>
          <p:cNvCxnSpPr/>
          <p:nvPr userDrawn="1"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57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8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8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5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9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1460-E900-4A35-A714-A7F71933AED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F5F6-E7D4-4065-A48D-9876AFF2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/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667</Words>
  <Application>Microsoft Office PowerPoint</Application>
  <PresentationFormat>On-screen Show (4:3)</PresentationFormat>
  <Paragraphs>111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109</cp:revision>
  <dcterms:created xsi:type="dcterms:W3CDTF">2014-01-22T00:01:33Z</dcterms:created>
  <dcterms:modified xsi:type="dcterms:W3CDTF">2017-03-28T07:19:29Z</dcterms:modified>
</cp:coreProperties>
</file>