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31"/>
  </p:notesMasterIdLst>
  <p:sldIdLst>
    <p:sldId id="287" r:id="rId5"/>
    <p:sldId id="256" r:id="rId6"/>
    <p:sldId id="311" r:id="rId7"/>
    <p:sldId id="367" r:id="rId8"/>
    <p:sldId id="368" r:id="rId9"/>
    <p:sldId id="364" r:id="rId10"/>
    <p:sldId id="365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7" r:id="rId19"/>
    <p:sldId id="378" r:id="rId20"/>
    <p:sldId id="379" r:id="rId21"/>
    <p:sldId id="380" r:id="rId22"/>
    <p:sldId id="382" r:id="rId23"/>
    <p:sldId id="385" r:id="rId24"/>
    <p:sldId id="386" r:id="rId25"/>
    <p:sldId id="383" r:id="rId26"/>
    <p:sldId id="388" r:id="rId27"/>
    <p:sldId id="387" r:id="rId28"/>
    <p:sldId id="384" r:id="rId29"/>
    <p:sldId id="38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  <p14:sldId id="256"/>
          </p14:sldIdLst>
        </p14:section>
        <p14:section name="Paste To Fill Slide" id="{A3A2B0AB-762C-4281-AA7B-EF7E134E0DC4}">
          <p14:sldIdLst>
            <p14:sldId id="311"/>
            <p14:sldId id="367"/>
            <p14:sldId id="368"/>
            <p14:sldId id="364"/>
            <p14:sldId id="365"/>
            <p14:sldId id="369"/>
            <p14:sldId id="370"/>
            <p14:sldId id="371"/>
            <p14:sldId id="372"/>
            <p14:sldId id="373"/>
            <p14:sldId id="374"/>
            <p14:sldId id="375"/>
            <p14:sldId id="377"/>
            <p14:sldId id="378"/>
            <p14:sldId id="379"/>
            <p14:sldId id="380"/>
            <p14:sldId id="382"/>
            <p14:sldId id="385"/>
            <p14:sldId id="386"/>
            <p14:sldId id="383"/>
            <p14:sldId id="388"/>
            <p14:sldId id="387"/>
            <p14:sldId id="384"/>
            <p14:sldId id="3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88" autoAdjust="0"/>
  </p:normalViewPr>
  <p:slideViewPr>
    <p:cSldViewPr>
      <p:cViewPr varScale="1">
        <p:scale>
          <a:sx n="70" d="100"/>
          <a:sy n="70" d="100"/>
        </p:scale>
        <p:origin x="14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32005-3A63-48D2-8C73-BF5F95786EBD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7C38A-472B-4221-8E00-509E1DA8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6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cut by using ctrl-x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15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cut by using ctrl-x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96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 (1 image) and 1 black</a:t>
            </a:r>
            <a:r>
              <a:rPr lang="en-US" baseline="0" dirty="0" smtClean="0"/>
              <a:t> square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66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 Paste To</a:t>
            </a:r>
            <a:r>
              <a:rPr lang="en-US" baseline="0" dirty="0" smtClean="0"/>
              <a:t> Cursor Position at the center of the black square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91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 (1 image) and 1 black</a:t>
            </a:r>
            <a:r>
              <a:rPr lang="en-US" baseline="0" dirty="0" smtClean="0"/>
              <a:t> square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56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 Paste To</a:t>
            </a:r>
            <a:r>
              <a:rPr lang="en-US" baseline="0" dirty="0" smtClean="0"/>
              <a:t> Original Position.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85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cut by using ctrl-x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30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</a:t>
            </a:r>
            <a:r>
              <a:rPr lang="en-US" baseline="0" dirty="0" smtClean="0"/>
              <a:t> Shapes 3 colored squares and a buildings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10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</a:t>
            </a:r>
            <a:r>
              <a:rPr lang="en-US" baseline="0" dirty="0" smtClean="0"/>
              <a:t> Cut the building image and right click the green square and select Replace With Clipboard</a:t>
            </a:r>
          </a:p>
          <a:p>
            <a:r>
              <a:rPr lang="en-US" baseline="0" dirty="0" smtClean="0"/>
              <a:t>The current behavior is wrong. But tests should work once it is fixed.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21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</a:t>
            </a:r>
            <a:r>
              <a:rPr lang="en-US" baseline="0" dirty="0" smtClean="0"/>
              <a:t> Shapes</a:t>
            </a:r>
            <a:r>
              <a:rPr lang="en-US" dirty="0" smtClean="0"/>
              <a:t> 3 colored squares that are merged and building</a:t>
            </a:r>
            <a:r>
              <a:rPr lang="en-US" baseline="0" dirty="0" smtClean="0"/>
              <a:t> image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16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 Cut the building image and Replace With Clipboard</a:t>
            </a:r>
            <a:r>
              <a:rPr lang="en-US" baseline="0" dirty="0" smtClean="0"/>
              <a:t> using the green square.</a:t>
            </a:r>
          </a:p>
          <a:p>
            <a:r>
              <a:rPr lang="en-US" dirty="0" smtClean="0"/>
              <a:t>The group remains and picture is at</a:t>
            </a:r>
            <a:r>
              <a:rPr lang="en-US" baseline="0" dirty="0" smtClean="0"/>
              <a:t> the green square’s position.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05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 (1 image)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774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cut by using </a:t>
            </a:r>
            <a:r>
              <a:rPr lang="en-US" dirty="0" smtClean="0"/>
              <a:t>ctrl-x</a:t>
            </a:r>
          </a:p>
          <a:p>
            <a:r>
              <a:rPr lang="en-US" dirty="0" smtClean="0"/>
              <a:t>You can also copy by using ctrl-c</a:t>
            </a:r>
          </a:p>
          <a:p>
            <a:r>
              <a:rPr lang="en-US" dirty="0" smtClean="0"/>
              <a:t>Use cut or copy depending on the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13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cut by using </a:t>
            </a:r>
            <a:r>
              <a:rPr lang="en-US" dirty="0" smtClean="0"/>
              <a:t>ctrl-x</a:t>
            </a:r>
          </a:p>
          <a:p>
            <a:r>
              <a:rPr lang="en-US" dirty="0" smtClean="0"/>
              <a:t>You can also copy by using ctrl-c</a:t>
            </a:r>
          </a:p>
          <a:p>
            <a:r>
              <a:rPr lang="en-US" dirty="0" smtClean="0"/>
              <a:t>Use cut or copy depending on the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07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</a:t>
            </a:r>
            <a:r>
              <a:rPr lang="en-US" baseline="0" dirty="0" smtClean="0"/>
              <a:t> Shapes 1 group and 1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71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</a:t>
            </a:r>
            <a:r>
              <a:rPr lang="en-US" baseline="0" dirty="0" smtClean="0"/>
              <a:t> Shapes 1 group and 1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70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</a:t>
            </a:r>
            <a:r>
              <a:rPr lang="en-US" baseline="0" dirty="0" smtClean="0"/>
              <a:t> </a:t>
            </a:r>
            <a:r>
              <a:rPr lang="en-US" dirty="0" smtClean="0"/>
              <a:t>The image should be cropped at the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18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 (1 image, rotated)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84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 The Image should be cropped</a:t>
            </a:r>
            <a:r>
              <a:rPr lang="en-US" baseline="0" dirty="0" smtClean="0"/>
              <a:t> at the corners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17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 (2 image)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5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 The images are combined</a:t>
            </a:r>
            <a:r>
              <a:rPr lang="en-US" baseline="0" dirty="0" smtClean="0"/>
              <a:t> into 1 and are cropped accordingly. (No stretching should occur)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84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 (1 group of 2 images)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58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 The group is combined</a:t>
            </a:r>
            <a:r>
              <a:rPr lang="en-US" baseline="0" dirty="0" smtClean="0"/>
              <a:t> into 1 image and is cropped accordingly. (No stretching should occur)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7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ularGradientShape"/>
          <p:cNvSpPr/>
          <p:nvPr userDrawn="1"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DiagonalGradientShape"/>
          <p:cNvSpPr/>
          <p:nvPr userDrawn="1"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5299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846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814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11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923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1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58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609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266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501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0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96B32-6A70-48EC-8939-9D142D9557CD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57400" y="762000"/>
            <a:ext cx="4572000" cy="4353818"/>
            <a:chOff x="2057400" y="762000"/>
            <a:chExt cx="4572000" cy="4353818"/>
          </a:xfrm>
        </p:grpSpPr>
        <p:pic>
          <p:nvPicPr>
            <p:cNvPr id="5" name="selectM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7400" y="2057400"/>
              <a:ext cx="4572000" cy="3058418"/>
            </a:xfrm>
            <a:prstGeom prst="rect">
              <a:avLst/>
            </a:prstGeom>
          </p:spPr>
        </p:pic>
        <p:pic>
          <p:nvPicPr>
            <p:cNvPr id="3" name="selectMe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87" t="26687" r="27736" b="26687"/>
            <a:stretch>
              <a:fillRect/>
            </a:stretch>
          </p:blipFill>
          <p:spPr>
            <a:xfrm>
              <a:off x="2896508" y="762000"/>
              <a:ext cx="2893784" cy="29604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7828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oup 5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1" b="10621"/>
          <a:stretch/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13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Paste:: Paste At Cursor/Original Position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</a:t>
            </a:r>
            <a:r>
              <a:rPr lang="en-US" dirty="0" smtClean="0"/>
              <a:t>the appropriate shape/group.</a:t>
            </a:r>
            <a:endParaRPr lang="en-US" dirty="0"/>
          </a:p>
          <a:p>
            <a:pPr marL="285750" indent="-285750"/>
            <a:r>
              <a:rPr lang="en-US" dirty="0" smtClean="0"/>
              <a:t>Right click on the shape/group and click cut.</a:t>
            </a:r>
            <a:endParaRPr lang="en-US" dirty="0"/>
          </a:p>
          <a:p>
            <a:pPr marL="285750" indent="-285750"/>
            <a:r>
              <a:rPr lang="en-US" dirty="0" smtClean="0"/>
              <a:t>Right click on an empty position on the slide</a:t>
            </a:r>
            <a:endParaRPr lang="en-US" dirty="0"/>
          </a:p>
          <a:p>
            <a:pPr marL="285750" indent="-285750"/>
            <a:r>
              <a:rPr lang="en-US" dirty="0" smtClean="0"/>
              <a:t>Select either </a:t>
            </a:r>
            <a:r>
              <a:rPr lang="en-US" dirty="0"/>
              <a:t>Paste To </a:t>
            </a:r>
            <a:r>
              <a:rPr lang="en-US" dirty="0" smtClean="0"/>
              <a:t>Cursor Position or Paste To Original Position under </a:t>
            </a:r>
            <a:r>
              <a:rPr lang="en-US" dirty="0"/>
              <a:t>the </a:t>
            </a:r>
            <a:r>
              <a:rPr lang="en-US" dirty="0" err="1"/>
              <a:t>PowerPointLabs</a:t>
            </a:r>
            <a:r>
              <a:rPr lang="en-US" dirty="0"/>
              <a:t> context </a:t>
            </a:r>
            <a:r>
              <a:rPr lang="en-US" dirty="0" smtClean="0"/>
              <a:t>menu based on the test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46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66800"/>
            <a:ext cx="4572000" cy="3058418"/>
          </a:xfrm>
          <a:prstGeom prst="rect">
            <a:avLst/>
          </a:prstGeom>
        </p:spPr>
      </p:pic>
      <p:sp>
        <p:nvSpPr>
          <p:cNvPr id="4" name="Rectangle 1"/>
          <p:cNvSpPr/>
          <p:nvPr/>
        </p:nvSpPr>
        <p:spPr>
          <a:xfrm>
            <a:off x="1269242" y="1049740"/>
            <a:ext cx="4572000" cy="3058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61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1066800"/>
            <a:ext cx="4572000" cy="3058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611271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8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66800"/>
            <a:ext cx="4572000" cy="3058418"/>
          </a:xfrm>
          <a:prstGeom prst="rect">
            <a:avLst/>
          </a:prstGeom>
        </p:spPr>
      </p:pic>
      <p:sp>
        <p:nvSpPr>
          <p:cNvPr id="4" name="Rectangle 1"/>
          <p:cNvSpPr/>
          <p:nvPr/>
        </p:nvSpPr>
        <p:spPr>
          <a:xfrm>
            <a:off x="1269242" y="1049740"/>
            <a:ext cx="4572000" cy="3058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23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1269242" y="1049740"/>
            <a:ext cx="4572000" cy="3058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668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Paste:: Replace With Clipboard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</a:t>
            </a:r>
            <a:r>
              <a:rPr lang="en-US" dirty="0" smtClean="0"/>
              <a:t>the appropriate shape/group.</a:t>
            </a:r>
            <a:endParaRPr lang="en-US" dirty="0"/>
          </a:p>
          <a:p>
            <a:pPr marL="285750" indent="-285750"/>
            <a:r>
              <a:rPr lang="en-US" dirty="0" smtClean="0"/>
              <a:t>Right click on the shape/group and click cut.</a:t>
            </a:r>
            <a:endParaRPr lang="en-US" dirty="0"/>
          </a:p>
          <a:p>
            <a:pPr marL="285750" indent="-285750"/>
            <a:r>
              <a:rPr lang="en-US" dirty="0" smtClean="0"/>
              <a:t>Right click on the shape to be replaced</a:t>
            </a:r>
            <a:endParaRPr lang="en-US" dirty="0"/>
          </a:p>
          <a:p>
            <a:pPr marL="285750" indent="-285750"/>
            <a:r>
              <a:rPr lang="en-US" dirty="0" smtClean="0"/>
              <a:t>Select Replace With Clipboard in the </a:t>
            </a:r>
            <a:r>
              <a:rPr lang="en-US" dirty="0" err="1" smtClean="0"/>
              <a:t>PowerPointLabs</a:t>
            </a:r>
            <a:r>
              <a:rPr lang="en-US" dirty="0" smtClean="0"/>
              <a:t> context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54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1116842"/>
            <a:ext cx="1981200" cy="2057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1650242"/>
            <a:ext cx="1981200" cy="2057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2209800"/>
            <a:ext cx="1981200" cy="2057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208782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76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1116842"/>
            <a:ext cx="1981200" cy="2057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50242"/>
            <a:ext cx="4572000" cy="3058418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7" name="Rectangle 6"/>
          <p:cNvSpPr/>
          <p:nvPr/>
        </p:nvSpPr>
        <p:spPr>
          <a:xfrm>
            <a:off x="1981200" y="2209800"/>
            <a:ext cx="1981200" cy="2057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7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/>
              <a:t>Paste Lab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4400" y="1116842"/>
            <a:ext cx="3048000" cy="3150358"/>
            <a:chOff x="914400" y="1116842"/>
            <a:chExt cx="3048000" cy="3150358"/>
          </a:xfrm>
        </p:grpSpPr>
        <p:sp>
          <p:nvSpPr>
            <p:cNvPr id="5" name="Rectangle 4"/>
            <p:cNvSpPr/>
            <p:nvPr/>
          </p:nvSpPr>
          <p:spPr>
            <a:xfrm>
              <a:off x="914400" y="1116842"/>
              <a:ext cx="1981200" cy="2057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47800" y="1650242"/>
              <a:ext cx="1981200" cy="2057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81200" y="2209800"/>
              <a:ext cx="1981200" cy="2057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208782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4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1116842"/>
            <a:ext cx="5105400" cy="3591818"/>
            <a:chOff x="914400" y="1116842"/>
            <a:chExt cx="5105400" cy="3591818"/>
          </a:xfrm>
        </p:grpSpPr>
        <p:sp>
          <p:nvSpPr>
            <p:cNvPr id="5" name="Rectangle 4"/>
            <p:cNvSpPr/>
            <p:nvPr/>
          </p:nvSpPr>
          <p:spPr>
            <a:xfrm>
              <a:off x="914400" y="1116842"/>
              <a:ext cx="1981200" cy="2057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selectM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1650242"/>
              <a:ext cx="4572000" cy="305841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981200" y="2209800"/>
              <a:ext cx="1981200" cy="2057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573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Paste:: </a:t>
            </a:r>
            <a:r>
              <a:rPr lang="en-US" dirty="0" smtClean="0"/>
              <a:t>Paste Into Group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</a:t>
            </a:r>
            <a:r>
              <a:rPr lang="en-US" dirty="0" smtClean="0"/>
              <a:t>the appropriate </a:t>
            </a:r>
            <a:r>
              <a:rPr lang="en-US" dirty="0" smtClean="0"/>
              <a:t>shape/group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/>
            <a:r>
              <a:rPr lang="en-US" dirty="0" smtClean="0"/>
              <a:t>Right click on the shape/group and click </a:t>
            </a:r>
            <a:r>
              <a:rPr lang="en-US" dirty="0" smtClean="0"/>
              <a:t>cut/copy.</a:t>
            </a:r>
            <a:endParaRPr lang="en-US" dirty="0"/>
          </a:p>
          <a:p>
            <a:pPr marL="285750" indent="-285750"/>
            <a:r>
              <a:rPr lang="en-US" dirty="0" smtClean="0"/>
              <a:t>Right click on the </a:t>
            </a:r>
            <a:r>
              <a:rPr lang="en-US" dirty="0" smtClean="0"/>
              <a:t>group of squares</a:t>
            </a:r>
            <a:endParaRPr lang="en-US" dirty="0"/>
          </a:p>
          <a:p>
            <a:pPr marL="285750" indent="-285750"/>
            <a:r>
              <a:rPr lang="en-US" dirty="0" smtClean="0"/>
              <a:t>Select </a:t>
            </a:r>
            <a:r>
              <a:rPr lang="en-US" dirty="0" smtClean="0"/>
              <a:t>Paste Into Group in </a:t>
            </a:r>
            <a:r>
              <a:rPr lang="en-US" dirty="0" smtClean="0"/>
              <a:t>the </a:t>
            </a:r>
            <a:r>
              <a:rPr lang="en-US" dirty="0" err="1" smtClean="0"/>
              <a:t>PowerPointLabs</a:t>
            </a:r>
            <a:r>
              <a:rPr lang="en-US" dirty="0" smtClean="0"/>
              <a:t> context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87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914400" y="1116842"/>
            <a:ext cx="3048000" cy="3150358"/>
            <a:chOff x="914400" y="1116842"/>
            <a:chExt cx="3048000" cy="3150358"/>
          </a:xfrm>
        </p:grpSpPr>
        <p:sp>
          <p:nvSpPr>
            <p:cNvPr id="5" name="Rectangle 4"/>
            <p:cNvSpPr/>
            <p:nvPr/>
          </p:nvSpPr>
          <p:spPr>
            <a:xfrm>
              <a:off x="914400" y="1116842"/>
              <a:ext cx="1981200" cy="2057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47800" y="1650242"/>
              <a:ext cx="1981200" cy="2057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81200" y="2209800"/>
              <a:ext cx="1981200" cy="2057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select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208782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8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Paste:: </a:t>
            </a:r>
            <a:r>
              <a:rPr lang="en-US" dirty="0" smtClean="0"/>
              <a:t>Merge Into One Group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</a:t>
            </a:r>
            <a:r>
              <a:rPr lang="en-US" dirty="0" smtClean="0"/>
              <a:t>the appropriate </a:t>
            </a:r>
            <a:r>
              <a:rPr lang="en-US" dirty="0" smtClean="0"/>
              <a:t>shapes/groups.</a:t>
            </a:r>
            <a:endParaRPr lang="en-US" dirty="0"/>
          </a:p>
          <a:p>
            <a:pPr marL="285750" indent="-285750"/>
            <a:r>
              <a:rPr lang="en-US" dirty="0" smtClean="0"/>
              <a:t>Right click on the </a:t>
            </a:r>
            <a:r>
              <a:rPr lang="en-US" dirty="0" smtClean="0"/>
              <a:t>shapes/groups.</a:t>
            </a:r>
            <a:endParaRPr lang="en-US" dirty="0"/>
          </a:p>
          <a:p>
            <a:pPr marL="285750" indent="-285750"/>
            <a:r>
              <a:rPr lang="en-US" dirty="0" smtClean="0"/>
              <a:t>Select Merge Into One Group in </a:t>
            </a:r>
            <a:r>
              <a:rPr lang="en-US" dirty="0" smtClean="0"/>
              <a:t>the </a:t>
            </a:r>
            <a:r>
              <a:rPr lang="en-US" dirty="0" err="1" smtClean="0"/>
              <a:t>PowerPointLabs</a:t>
            </a:r>
            <a:r>
              <a:rPr lang="en-US" dirty="0" smtClean="0"/>
              <a:t> context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28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914400" y="1116842"/>
            <a:ext cx="3048000" cy="3150358"/>
            <a:chOff x="914400" y="1116842"/>
            <a:chExt cx="3048000" cy="3150358"/>
          </a:xfrm>
        </p:grpSpPr>
        <p:sp>
          <p:nvSpPr>
            <p:cNvPr id="5" name="Rectangle 4"/>
            <p:cNvSpPr/>
            <p:nvPr/>
          </p:nvSpPr>
          <p:spPr>
            <a:xfrm>
              <a:off x="914400" y="1116842"/>
              <a:ext cx="1981200" cy="2057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47800" y="1650242"/>
              <a:ext cx="1981200" cy="2057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81200" y="2209800"/>
              <a:ext cx="1981200" cy="2057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208782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7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1116842"/>
            <a:ext cx="1981200" cy="2057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1650242"/>
            <a:ext cx="1981200" cy="2057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2209800"/>
            <a:ext cx="1981200" cy="2057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208782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Paste:: Paste To </a:t>
            </a:r>
            <a:r>
              <a:rPr lang="en-US" dirty="0"/>
              <a:t>F</a:t>
            </a:r>
            <a:r>
              <a:rPr lang="en-US" dirty="0" smtClean="0"/>
              <a:t>ill Slide 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</a:t>
            </a:r>
            <a:r>
              <a:rPr lang="en-US" dirty="0" smtClean="0"/>
              <a:t>the appropriate shape/group.</a:t>
            </a:r>
            <a:endParaRPr lang="en-US" dirty="0"/>
          </a:p>
          <a:p>
            <a:pPr marL="285750" indent="-285750"/>
            <a:r>
              <a:rPr lang="en-US" dirty="0" smtClean="0"/>
              <a:t>Right click on the shape/group and click cut.</a:t>
            </a:r>
            <a:endParaRPr lang="en-US" dirty="0"/>
          </a:p>
          <a:p>
            <a:pPr marL="285750" indent="-285750"/>
            <a:r>
              <a:rPr lang="en-US" dirty="0" smtClean="0"/>
              <a:t>Right click on an empty position on the slide</a:t>
            </a:r>
            <a:endParaRPr lang="en-US" dirty="0"/>
          </a:p>
          <a:p>
            <a:pPr marL="285750" indent="-285750"/>
            <a:r>
              <a:rPr lang="en-US" dirty="0" smtClean="0"/>
              <a:t>Select Paste To Fill Slide under the </a:t>
            </a:r>
            <a:r>
              <a:rPr lang="en-US" dirty="0" err="1" smtClean="0"/>
              <a:t>PowerPointLabs</a:t>
            </a:r>
            <a:r>
              <a:rPr lang="en-US" dirty="0" smtClean="0"/>
              <a:t> context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3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4478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6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lect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3" r="5403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1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20406">
            <a:off x="2362200" y="12954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3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lectMe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6" b="919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04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057400"/>
            <a:ext cx="4572000" cy="3058418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7" t="26687" r="27736" b="26687"/>
          <a:stretch>
            <a:fillRect/>
          </a:stretch>
        </p:blipFill>
        <p:spPr>
          <a:xfrm>
            <a:off x="2896508" y="762000"/>
            <a:ext cx="2893784" cy="296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8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oup 1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1" b="10621"/>
          <a:stretch/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4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ync Labs - Do not ed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556</Words>
  <Application>Microsoft Office PowerPoint</Application>
  <PresentationFormat>On-screen Show (4:3)</PresentationFormat>
  <Paragraphs>86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Main feature</vt:lpstr>
      <vt:lpstr>Sub feature</vt:lpstr>
      <vt:lpstr>Sync Labs - Do not edit</vt:lpstr>
      <vt:lpstr>PowerPointLabs Test Cases</vt:lpstr>
      <vt:lpstr>Paste Lab</vt:lpstr>
      <vt:lpstr>Paste:: Paste To Fill Slide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Paste:: Paste At Cursor/Original Position</vt:lpstr>
      <vt:lpstr>PowerPoint Presentation</vt:lpstr>
      <vt:lpstr>PowerPoint Presentation</vt:lpstr>
      <vt:lpstr>PowerPoint Presentation</vt:lpstr>
      <vt:lpstr>PowerPoint Presentation</vt:lpstr>
      <vt:lpstr>Paste:: Replace With Clipboard</vt:lpstr>
      <vt:lpstr>PowerPoint Presentation</vt:lpstr>
      <vt:lpstr>PowerPoint Presentation</vt:lpstr>
      <vt:lpstr>PowerPoint Presentation</vt:lpstr>
      <vt:lpstr>PowerPoint Presentation</vt:lpstr>
      <vt:lpstr>Paste:: Paste Into Group</vt:lpstr>
      <vt:lpstr>PowerPoint Presentation</vt:lpstr>
      <vt:lpstr>Paste:: Merge Into One Group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Windows User</cp:lastModifiedBy>
  <cp:revision>153</cp:revision>
  <dcterms:created xsi:type="dcterms:W3CDTF">2014-01-22T00:01:33Z</dcterms:created>
  <dcterms:modified xsi:type="dcterms:W3CDTF">2017-05-15T06:43:43Z</dcterms:modified>
</cp:coreProperties>
</file>