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2"/>
  </p:notesMasterIdLst>
  <p:sldIdLst>
    <p:sldId id="413" r:id="rId5"/>
    <p:sldId id="409" r:id="rId6"/>
    <p:sldId id="415" r:id="rId7"/>
    <p:sldId id="414" r:id="rId8"/>
    <p:sldId id="416" r:id="rId9"/>
    <p:sldId id="417" r:id="rId10"/>
    <p:sldId id="41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ync PlaceHolder" id="{EF579DF1-B954-4431-9F9D-3FE0AD1B8BF7}">
          <p14:sldIdLst>
            <p14:sldId id="413"/>
            <p14:sldId id="409"/>
            <p14:sldId id="415"/>
            <p14:sldId id="414"/>
            <p14:sldId id="416"/>
            <p14:sldId id="417"/>
            <p14:sldId id="4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604" autoAdjust="0"/>
    <p:restoredTop sz="79688" autoAdjust="0"/>
  </p:normalViewPr>
  <p:slideViewPr>
    <p:cSldViewPr>
      <p:cViewPr varScale="1">
        <p:scale>
          <a:sx n="79" d="100"/>
          <a:sy n="79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8E-4F72-9858-CF9AC0D532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8E-4F72-9858-CF9AC0D532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8E-4F72-9858-CF9AC0D532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2987840"/>
        <c:axId val="497302032"/>
      </c:barChart>
      <c:catAx>
        <c:axId val="50298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302032"/>
        <c:crosses val="autoZero"/>
        <c:auto val="1"/>
        <c:lblAlgn val="ctr"/>
        <c:lblOffset val="100"/>
        <c:noMultiLvlLbl val="0"/>
      </c:catAx>
      <c:valAx>
        <c:axId val="49730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98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2005-3A63-48D2-8C73-BF5F95786EBD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7C38A-472B-4221-8E00-509E1DA8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Horizontal </a:t>
            </a:r>
            <a:r>
              <a:rPr lang="en-US" dirty="0" err="1"/>
              <a:t>PlaceHolders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8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Center Title &amp;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79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Vertical </a:t>
            </a:r>
            <a:r>
              <a:rPr lang="en-US" dirty="0" err="1"/>
              <a:t>PlaceHolders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35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Unsupported </a:t>
            </a:r>
            <a:r>
              <a:rPr lang="en-US" dirty="0" err="1"/>
              <a:t>PlaceHolder</a:t>
            </a:r>
            <a:r>
              <a:rPr lang="en-US" dirty="0"/>
              <a:t>,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72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Unsupported </a:t>
            </a:r>
            <a:r>
              <a:rPr lang="en-US" dirty="0" err="1"/>
              <a:t>PlaceHolder</a:t>
            </a:r>
            <a:r>
              <a:rPr lang="en-US" dirty="0"/>
              <a:t>,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02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Unsupported </a:t>
            </a:r>
            <a:r>
              <a:rPr lang="en-US" dirty="0" err="1"/>
              <a:t>PlaceHolder</a:t>
            </a:r>
            <a:r>
              <a:rPr lang="en-US" dirty="0"/>
              <a:t>,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0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ularGradientShape"/>
          <p:cNvSpPr/>
          <p:nvPr userDrawn="1"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DiagonalGradientShape"/>
          <p:cNvSpPr/>
          <p:nvPr userDrawn="1"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29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4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1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1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23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1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8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09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66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01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0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6B32-6A70-48EC-8939-9D142D9557CD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glishlab3year-unanleon.wikispac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Copy:: </a:t>
            </a:r>
            <a:r>
              <a:rPr lang="en-US" dirty="0" err="1"/>
              <a:t>PlaceHolder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Unit test, see code for details</a:t>
            </a:r>
          </a:p>
        </p:txBody>
      </p:sp>
    </p:spTree>
    <p:extLst>
      <p:ext uri="{BB962C8B-B14F-4D97-AF65-F5344CB8AC3E}">
        <p14:creationId xmlns:p14="http://schemas.microsoft.com/office/powerpoint/2010/main" val="67030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76A13E2-CBF0-46AA-8019-FE880138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Horizontal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AB032C-90AE-42B6-A3A8-A1093918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5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Horizontal Body</a:t>
            </a:r>
          </a:p>
        </p:txBody>
      </p:sp>
    </p:spTree>
    <p:extLst>
      <p:ext uri="{BB962C8B-B14F-4D97-AF65-F5344CB8AC3E}">
        <p14:creationId xmlns:p14="http://schemas.microsoft.com/office/powerpoint/2010/main" val="306110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33EF-ABBA-4FBC-AF0C-1F61F53BA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Center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7E5B8-8B64-4370-AED5-ABECC4E12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7725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76A13E2-CBF0-46AA-8019-FE880138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/>
          <a:lstStyle/>
          <a:p>
            <a:r>
              <a:rPr lang="en-US" dirty="0"/>
              <a:t>Vertical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AB032C-90AE-42B6-A3A8-A1093918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5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/>
          <a:lstStyle/>
          <a:p>
            <a:r>
              <a:rPr lang="en-US" dirty="0"/>
              <a:t>Vertical Body</a:t>
            </a:r>
          </a:p>
        </p:txBody>
      </p:sp>
    </p:spTree>
    <p:extLst>
      <p:ext uri="{BB962C8B-B14F-4D97-AF65-F5344CB8AC3E}">
        <p14:creationId xmlns:p14="http://schemas.microsoft.com/office/powerpoint/2010/main" val="321958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B07-D48E-4D55-BCC9-0AEA5879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B6412D-E420-4A67-A16C-876A842A8B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624487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18695425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46553708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49840758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48877103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566194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90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676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30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CA02-A3B9-4BE1-B9CA-4C177396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C4CF6F0-F4EC-40EE-B8ED-4778DABF8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08288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5057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D56F-26CB-4F5D-A343-30FD11F4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4D289-9302-48EA-91FD-2C9FDED14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19476" y="1600200"/>
            <a:ext cx="5505048" cy="4525963"/>
          </a:xfrm>
        </p:spPr>
      </p:pic>
    </p:spTree>
    <p:extLst>
      <p:ext uri="{BB962C8B-B14F-4D97-AF65-F5344CB8AC3E}">
        <p14:creationId xmlns:p14="http://schemas.microsoft.com/office/powerpoint/2010/main" val="234397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ync Labs - Do not ed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51</Words>
  <Application>Microsoft Office PowerPoint</Application>
  <PresentationFormat>On-screen Show (4:3)</PresentationFormat>
  <Paragraphs>21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Main feature</vt:lpstr>
      <vt:lpstr>Sub feature</vt:lpstr>
      <vt:lpstr>Sync Labs - Do not edit</vt:lpstr>
      <vt:lpstr>Copy:: PlaceHolder</vt:lpstr>
      <vt:lpstr>Horizontal Title</vt:lpstr>
      <vt:lpstr>Center Title</vt:lpstr>
      <vt:lpstr>Vertical Title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Alex Fong Jie Wen</cp:lastModifiedBy>
  <cp:revision>152</cp:revision>
  <dcterms:created xsi:type="dcterms:W3CDTF">2014-01-22T00:01:33Z</dcterms:created>
  <dcterms:modified xsi:type="dcterms:W3CDTF">2018-02-08T07:52:47Z</dcterms:modified>
</cp:coreProperties>
</file>