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7" r:id="rId6"/>
    <p:sldId id="299" r:id="rId7"/>
    <p:sldId id="298" r:id="rId8"/>
    <p:sldId id="300" r:id="rId9"/>
    <p:sldId id="301" r:id="rId10"/>
    <p:sldId id="30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hapes Lab" id="{A3A2B0AB-762C-4281-AA7B-EF7E134E0DC4}">
          <p14:sldIdLst>
            <p14:sldId id="256"/>
            <p14:sldId id="297"/>
            <p14:sldId id="299"/>
            <p14:sldId id="298"/>
            <p14:sldId id="300"/>
            <p14:sldId id="301"/>
            <p14:sldId id="30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5/2/2018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following from 3 environments:</a:t>
            </a:r>
          </a:p>
          <a:p>
            <a:r>
              <a:rPr lang="en-US" dirty="0" smtClean="0"/>
              <a:t>1. Entirely new environment</a:t>
            </a:r>
          </a:p>
          <a:p>
            <a:r>
              <a:rPr lang="en-US" dirty="0" smtClean="0"/>
              <a:t>2. Contains old shape info</a:t>
            </a:r>
          </a:p>
          <a:p>
            <a:endParaRPr lang="en-US" dirty="0" smtClean="0"/>
          </a:p>
          <a:p>
            <a:r>
              <a:rPr lang="en-US" dirty="0" smtClean="0"/>
              <a:t>1. Add Category</a:t>
            </a:r>
          </a:p>
          <a:p>
            <a:r>
              <a:rPr lang="en-US" dirty="0" smtClean="0"/>
              <a:t>	1.1 Add category then add a new shape inside, check the default name, close and open to check</a:t>
            </a:r>
          </a:p>
          <a:p>
            <a:r>
              <a:rPr lang="en-US" dirty="0" smtClean="0"/>
              <a:t>	1.2 Add category then add a new shape inside, check the default name, set the category as default, close and open to check</a:t>
            </a:r>
          </a:p>
          <a:p>
            <a:r>
              <a:rPr lang="en-US" dirty="0" smtClean="0"/>
              <a:t>2. Rename Category</a:t>
            </a:r>
          </a:p>
          <a:p>
            <a:r>
              <a:rPr lang="en-US" dirty="0" smtClean="0"/>
              <a:t>	2.1 Rename to a valid name</a:t>
            </a:r>
          </a:p>
          <a:p>
            <a:r>
              <a:rPr lang="en-US" dirty="0" smtClean="0"/>
              <a:t>	2.2 Rename to an </a:t>
            </a:r>
            <a:r>
              <a:rPr lang="en-US" dirty="0" err="1" smtClean="0"/>
              <a:t>invaid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3. Import Category</a:t>
            </a:r>
          </a:p>
          <a:p>
            <a:r>
              <a:rPr lang="en-US" dirty="0" smtClean="0"/>
              <a:t>	3.1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no conflict name</a:t>
            </a:r>
          </a:p>
          <a:p>
            <a:r>
              <a:rPr lang="en-US" dirty="0" smtClean="0"/>
              <a:t>	3.2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no </a:t>
            </a:r>
            <a:r>
              <a:rPr lang="en-US" dirty="0" err="1" smtClean="0"/>
              <a:t>confilct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	3.3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conflict with one existed name</a:t>
            </a:r>
          </a:p>
          <a:p>
            <a:r>
              <a:rPr lang="en-US" dirty="0" smtClean="0"/>
              <a:t>	3.4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some of the boxes conflict with existed name</a:t>
            </a:r>
          </a:p>
          <a:p>
            <a:r>
              <a:rPr lang="en-US" dirty="0" smtClean="0"/>
              <a:t>	3.5 Import single category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	3.6 Import single category without </a:t>
            </a:r>
            <a:r>
              <a:rPr lang="en-US" dirty="0" err="1" smtClean="0"/>
              <a:t>namebox</a:t>
            </a:r>
            <a:r>
              <a:rPr lang="en-US" dirty="0" smtClean="0"/>
              <a:t>, conflict with exist name</a:t>
            </a:r>
          </a:p>
          <a:p>
            <a:r>
              <a:rPr lang="en-US" dirty="0" smtClean="0"/>
              <a:t>	3.7 Import multiple categories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smtClean="0"/>
              <a:t>Migrate Category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8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54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55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92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035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Shapes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Compare slide 4 and expected slide 5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Repeat for testing 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en-US" altLang="zh-CN" sz="2800" dirty="0" smtClean="0">
                <a:solidFill>
                  <a:schemeClr val="bg1"/>
                </a:solidFill>
              </a:rPr>
              <a:t>dd 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en-US" altLang="zh-CN" sz="2800" dirty="0" smtClean="0">
                <a:solidFill>
                  <a:schemeClr val="bg1"/>
                </a:solidFill>
              </a:rPr>
              <a:t>hapes button on Shapes Lab pane from slides 6 to 8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Animations are also expected to be transferred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Now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Now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Now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Now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0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oup selectMeNow1 Seq_1"/>
          <p:cNvSpPr/>
          <p:nvPr/>
        </p:nvSpPr>
        <p:spPr>
          <a:xfrm rot="1965194">
            <a:off x="1533377" y="1406276"/>
            <a:ext cx="3200400" cy="37920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03200">
            <a:solidFill>
              <a:srgbClr val="92D05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selectMeNow1 Seq_2"/>
          <p:cNvSpPr/>
          <p:nvPr/>
        </p:nvSpPr>
        <p:spPr>
          <a:xfrm>
            <a:off x="5867400" y="1143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Group selectMeNow1 Seq_3"/>
          <p:cNvSpPr/>
          <p:nvPr/>
        </p:nvSpPr>
        <p:spPr>
          <a:xfrm>
            <a:off x="5867400" y="2667000"/>
            <a:ext cx="1828800" cy="1371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oup selectMeNow1 Seq_4"/>
          <p:cNvSpPr/>
          <p:nvPr/>
        </p:nvSpPr>
        <p:spPr>
          <a:xfrm>
            <a:off x="5867400" y="4191000"/>
            <a:ext cx="1828800" cy="1371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127</Words>
  <Application>Microsoft Office PowerPoint</Application>
  <PresentationFormat>On-screen Show (4:3)</PresentationFormat>
  <Paragraphs>42</Paragraphs>
  <Slides>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Shapes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Mabbu Lee Yan Hwa</cp:lastModifiedBy>
  <cp:revision>96</cp:revision>
  <dcterms:created xsi:type="dcterms:W3CDTF">2014-01-22T00:01:33Z</dcterms:created>
  <dcterms:modified xsi:type="dcterms:W3CDTF">2018-02-04T19:56:55Z</dcterms:modified>
</cp:coreProperties>
</file>