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1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394" r:id="rId23"/>
    <p:sldId id="370" r:id="rId24"/>
    <p:sldId id="372" r:id="rId25"/>
    <p:sldId id="373" r:id="rId26"/>
    <p:sldId id="374" r:id="rId27"/>
    <p:sldId id="375" r:id="rId28"/>
    <p:sldId id="376" r:id="rId29"/>
    <p:sldId id="378" r:id="rId30"/>
    <p:sldId id="379" r:id="rId31"/>
    <p:sldId id="380" r:id="rId32"/>
    <p:sldId id="381" r:id="rId33"/>
    <p:sldId id="385" r:id="rId34"/>
    <p:sldId id="383" r:id="rId35"/>
    <p:sldId id="384" r:id="rId36"/>
    <p:sldId id="386" r:id="rId37"/>
    <p:sldId id="388" r:id="rId38"/>
    <p:sldId id="402" r:id="rId39"/>
    <p:sldId id="403" r:id="rId40"/>
    <p:sldId id="405" r:id="rId41"/>
    <p:sldId id="407" r:id="rId42"/>
    <p:sldId id="406" r:id="rId43"/>
    <p:sldId id="413" r:id="rId44"/>
    <p:sldId id="409" r:id="rId45"/>
    <p:sldId id="415" r:id="rId46"/>
    <p:sldId id="414" r:id="rId47"/>
    <p:sldId id="416" r:id="rId48"/>
    <p:sldId id="417" r:id="rId49"/>
    <p:sldId id="41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394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  <p14:sldId id="388"/>
          </p14:sldIdLst>
        </p14:section>
        <p14:section name="Sync Group" id="{6CC32FF3-EA1B-4104-B5F2-01F8BC44C93B}">
          <p14:sldIdLst>
            <p14:sldId id="402"/>
            <p14:sldId id="403"/>
            <p14:sldId id="405"/>
            <p14:sldId id="407"/>
            <p14:sldId id="406"/>
          </p14:sldIdLst>
        </p14:section>
        <p14:section name="Sync PlaceHolder" id="{EF579DF1-B954-4431-9F9D-3FE0AD1B8BF7}">
          <p14:sldIdLst>
            <p14:sldId id="413"/>
            <p14:sldId id="409"/>
            <p14:sldId id="415"/>
            <p14:sldId id="414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4" autoAdjust="0"/>
    <p:restoredTop sz="79688" autoAdjust="0"/>
  </p:normalViewPr>
  <p:slideViewPr>
    <p:cSldViewPr>
      <p:cViewPr varScale="1">
        <p:scale>
          <a:sx n="56" d="100"/>
          <a:sy n="56" d="100"/>
        </p:scale>
        <p:origin x="8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E-4F72-9858-CF9AC0D532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E-4F72-9858-CF9AC0D532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E-4F72-9858-CF9AC0D53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987840"/>
        <c:axId val="497302032"/>
      </c:barChart>
      <c:catAx>
        <c:axId val="50298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02032"/>
        <c:crosses val="autoZero"/>
        <c:auto val="1"/>
        <c:lblAlgn val="ctr"/>
        <c:lblOffset val="100"/>
        <c:noMultiLvlLbl val="0"/>
      </c:catAx>
      <c:valAx>
        <c:axId val="49730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98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2 gradient stops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forth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diagonal gradients (multiple of 45)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</a:t>
            </a:r>
            <a:r>
              <a:rPr lang="en-US" baseline="0" dirty="0"/>
              <a:t> column</a:t>
            </a:r>
            <a:r>
              <a:rPr lang="en-US" dirty="0"/>
              <a:t>, first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rectangular gradients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second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path gradients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third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max gradient stops (9)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forth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Transparency.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transparency from the second</a:t>
            </a:r>
            <a:r>
              <a:rPr lang="en-US" baseline="0" dirty="0"/>
              <a:t> shape to the large blue shape.</a:t>
            </a:r>
            <a:endParaRPr lang="en-US" dirty="0"/>
          </a:p>
          <a:p>
            <a:r>
              <a:rPr lang="en-US" dirty="0"/>
              <a:t>You should be able to see the shape behind faintly.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Family</a:t>
            </a:r>
          </a:p>
          <a:p>
            <a:r>
              <a:rPr lang="en-US" dirty="0"/>
              <a:t>Copy font from the above</a:t>
            </a:r>
            <a:r>
              <a:rPr lang="en-US" baseline="0" dirty="0"/>
              <a:t> red shape to the blue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</a:t>
            </a:r>
            <a:r>
              <a:rPr lang="en-US" baseline="0" dirty="0"/>
              <a:t> Size</a:t>
            </a:r>
            <a:endParaRPr lang="en-US" dirty="0"/>
          </a:p>
          <a:p>
            <a:r>
              <a:rPr lang="en-US" dirty="0"/>
              <a:t>Copy font size from the above</a:t>
            </a:r>
            <a:r>
              <a:rPr lang="en-US" baseline="0" dirty="0"/>
              <a:t> red shape to the blue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Color</a:t>
            </a:r>
          </a:p>
          <a:p>
            <a:r>
              <a:rPr lang="en-US" dirty="0"/>
              <a:t>Copy font color from the above</a:t>
            </a:r>
            <a:r>
              <a:rPr lang="en-US" baseline="0" dirty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X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X position from the red rectangle</a:t>
            </a:r>
            <a:r>
              <a:rPr lang="en-US" baseline="0" dirty="0"/>
              <a:t> to blue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Font Style (One)</a:t>
            </a:r>
            <a:endParaRPr lang="en-US" dirty="0"/>
          </a:p>
          <a:p>
            <a:r>
              <a:rPr lang="en-US" dirty="0"/>
              <a:t>Copy font style from the above</a:t>
            </a:r>
            <a:r>
              <a:rPr lang="en-US" baseline="0" dirty="0"/>
              <a:t> red shape to the blue shape</a:t>
            </a:r>
          </a:p>
          <a:p>
            <a:r>
              <a:rPr lang="en-US" baseline="0" dirty="0"/>
              <a:t>This should sync the bold style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Style (All)</a:t>
            </a:r>
          </a:p>
          <a:p>
            <a:r>
              <a:rPr lang="en-US" dirty="0"/>
              <a:t>Copy font style from the below</a:t>
            </a:r>
            <a:r>
              <a:rPr lang="en-US" baseline="0" dirty="0"/>
              <a:t> red shape to the blue shape</a:t>
            </a:r>
          </a:p>
          <a:p>
            <a:r>
              <a:rPr lang="en-US" baseline="0" dirty="0"/>
              <a:t>This should sync the bold, italic and underline style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Color</a:t>
            </a:r>
          </a:p>
          <a:p>
            <a:r>
              <a:rPr lang="en-US" dirty="0"/>
              <a:t>Copy</a:t>
            </a:r>
            <a:r>
              <a:rPr lang="en-US" baseline="0" dirty="0"/>
              <a:t> line color</a:t>
            </a:r>
            <a:r>
              <a:rPr lang="en-US" dirty="0"/>
              <a:t> 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</a:t>
            </a:r>
            <a:r>
              <a:rPr lang="en-US" baseline="0" dirty="0"/>
              <a:t> Width</a:t>
            </a:r>
            <a:endParaRPr lang="en-US" dirty="0"/>
          </a:p>
          <a:p>
            <a:r>
              <a:rPr lang="en-US" dirty="0"/>
              <a:t>Copy</a:t>
            </a:r>
            <a:r>
              <a:rPr lang="en-US" baseline="0" dirty="0"/>
              <a:t> line width</a:t>
            </a:r>
            <a:r>
              <a:rPr lang="en-US" dirty="0"/>
              <a:t> from the</a:t>
            </a:r>
            <a:r>
              <a:rPr lang="en-US" baseline="0" dirty="0"/>
              <a:t> red line to the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Compound Type</a:t>
            </a:r>
          </a:p>
          <a:p>
            <a:r>
              <a:rPr lang="en-US" dirty="0"/>
              <a:t>Copy</a:t>
            </a:r>
            <a:r>
              <a:rPr lang="en-US" baseline="0" dirty="0"/>
              <a:t> compound type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Dash Type</a:t>
            </a:r>
          </a:p>
          <a:p>
            <a:r>
              <a:rPr lang="en-US" dirty="0"/>
              <a:t>Copy</a:t>
            </a:r>
            <a:r>
              <a:rPr lang="en-US" baseline="0" dirty="0"/>
              <a:t> dash type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Arrow</a:t>
            </a:r>
          </a:p>
          <a:p>
            <a:r>
              <a:rPr lang="en-US" dirty="0"/>
              <a:t>Copy</a:t>
            </a:r>
            <a:r>
              <a:rPr lang="en-US" baseline="0" dirty="0"/>
              <a:t> arrow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Transparency</a:t>
            </a:r>
          </a:p>
          <a:p>
            <a:r>
              <a:rPr lang="en-US" dirty="0"/>
              <a:t>Copy</a:t>
            </a:r>
            <a:r>
              <a:rPr lang="en-US" baseline="0" dirty="0"/>
              <a:t> line transparency </a:t>
            </a:r>
            <a:r>
              <a:rPr lang="en-US" dirty="0"/>
              <a:t>from the</a:t>
            </a:r>
            <a:r>
              <a:rPr lang="en-US" baseline="0" dirty="0"/>
              <a:t> red line to the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Y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</a:t>
            </a:r>
            <a:r>
              <a:rPr lang="en-US" baseline="0" dirty="0"/>
              <a:t> Y</a:t>
            </a:r>
            <a:r>
              <a:rPr lang="en-US" dirty="0"/>
              <a:t> position from the red rectangle</a:t>
            </a:r>
            <a:r>
              <a:rPr lang="en-US" baseline="0" dirty="0"/>
              <a:t> to blue rectangle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from group to shape</a:t>
            </a:r>
          </a:p>
          <a:p>
            <a:r>
              <a:rPr lang="en-US" dirty="0"/>
              <a:t>Copy the fill for red shape (in the group)</a:t>
            </a:r>
          </a:p>
          <a:p>
            <a:r>
              <a:rPr lang="en-US" dirty="0"/>
              <a:t>Sync to the arrow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7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1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From</a:t>
            </a:r>
            <a:r>
              <a:rPr lang="en-US" baseline="0" dirty="0"/>
              <a:t> </a:t>
            </a:r>
            <a:r>
              <a:rPr lang="en-US" dirty="0"/>
              <a:t>shape to group</a:t>
            </a:r>
          </a:p>
          <a:p>
            <a:r>
              <a:rPr lang="en-US" dirty="0"/>
              <a:t>Copy the line</a:t>
            </a:r>
            <a:r>
              <a:rPr lang="en-US" baseline="0" dirty="0"/>
              <a:t> fill from yellow line</a:t>
            </a:r>
            <a:endParaRPr lang="en-US" dirty="0"/>
          </a:p>
          <a:p>
            <a:r>
              <a:rPr lang="en-US" dirty="0"/>
              <a:t>Sync to the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7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 Title &amp;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9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Vertical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5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2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Height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Height from the red rectangle</a:t>
            </a:r>
            <a:r>
              <a:rPr lang="en-US" baseline="0" dirty="0"/>
              <a:t> to blue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Width</a:t>
            </a:r>
          </a:p>
          <a:p>
            <a:r>
              <a:rPr lang="en-US" dirty="0"/>
              <a:t>Copy Width from the red rectangle</a:t>
            </a:r>
            <a:r>
              <a:rPr lang="en-US" baseline="0" dirty="0"/>
              <a:t> to blue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Shapes. There is a shape behind the</a:t>
            </a:r>
            <a:r>
              <a:rPr lang="en-US" baseline="0" dirty="0"/>
              <a:t> large blue, to check for transparency and no fill. </a:t>
            </a:r>
          </a:p>
          <a:p>
            <a:r>
              <a:rPr lang="en-US" dirty="0"/>
              <a:t>There is gradient for</a:t>
            </a:r>
            <a:r>
              <a:rPr lang="en-US" baseline="0" dirty="0"/>
              <a:t> the background to help differentiate between background fill and other fills</a:t>
            </a:r>
          </a:p>
          <a:p>
            <a:endParaRPr lang="en-US" baseline="0" dirty="0"/>
          </a:p>
          <a:p>
            <a:r>
              <a:rPr lang="en-US" baseline="0" dirty="0"/>
              <a:t>Some gradient fills are missing as there is currently no support for it.</a:t>
            </a:r>
          </a:p>
          <a:p>
            <a:r>
              <a:rPr lang="en-US" baseline="0" dirty="0"/>
              <a:t>These include:</a:t>
            </a:r>
          </a:p>
          <a:p>
            <a:r>
              <a:rPr lang="en-US" baseline="0" dirty="0"/>
              <a:t>Radial Gradient Fill</a:t>
            </a:r>
          </a:p>
          <a:p>
            <a:r>
              <a:rPr lang="en-US" baseline="0" dirty="0"/>
              <a:t>Gradients that </a:t>
            </a:r>
            <a:r>
              <a:rPr lang="en-US" baseline="0"/>
              <a:t>have brightness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Pattern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</a:t>
            </a:r>
            <a:r>
              <a:rPr lang="en-US" baseline="0" dirty="0"/>
              <a:t> first column, first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Solid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second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 Background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third</a:t>
            </a:r>
            <a:r>
              <a:rPr lang="en-US" baseline="0" dirty="0"/>
              <a:t> shape to the large blue shape.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 shape behind the</a:t>
            </a:r>
            <a:r>
              <a:rPr lang="en-US" baseline="0" dirty="0"/>
              <a:t> large blue, to check for transparency and no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fill should follow the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glishlab3year-unanleon.wikispaces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  <a:gradFill flip="none" rotWithShape="0">
            <a:gsLst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FFC000"/>
              </a:gs>
            </a:gsLst>
            <a:lin ang="0" scaled="0"/>
            <a:tileRect l="-27778" t="-266984" r="-538889" b="-133016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chemeClr val="tx1"/>
              </a:gs>
              <a:gs pos="90000">
                <a:schemeClr val="bg1">
                  <a:lumMod val="50000"/>
                </a:schemeClr>
              </a:gs>
              <a:gs pos="70000">
                <a:schemeClr val="bg1"/>
              </a:gs>
              <a:gs pos="60000">
                <a:srgbClr val="7030A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8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font style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Lorem 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Lorem 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Lorem 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Lorem 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Lorem 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Lorem 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line style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B050">
                <a:alpha val="88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</a:t>
            </a:r>
            <a:r>
              <a:rPr lang="en-US" b="1" dirty="0"/>
              <a:t>Shape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2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28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46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8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</a:t>
            </a:r>
            <a:r>
              <a:rPr lang="en-US" dirty="0" err="1"/>
              <a:t>PlaceHolder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</a:t>
            </a:r>
            <a:r>
              <a:rPr lang="en-US" b="1" dirty="0"/>
              <a:t>Shape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04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Body</a:t>
            </a:r>
          </a:p>
        </p:txBody>
      </p:sp>
    </p:spTree>
    <p:extLst>
      <p:ext uri="{BB962C8B-B14F-4D97-AF65-F5344CB8AC3E}">
        <p14:creationId xmlns:p14="http://schemas.microsoft.com/office/powerpoint/2010/main" val="3061107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3EF-ABBA-4FBC-AF0C-1F61F53BA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Center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7E5B8-8B64-4370-AED5-ABECC4E12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725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Body</a:t>
            </a:r>
          </a:p>
        </p:txBody>
      </p:sp>
    </p:spTree>
    <p:extLst>
      <p:ext uri="{BB962C8B-B14F-4D97-AF65-F5344CB8AC3E}">
        <p14:creationId xmlns:p14="http://schemas.microsoft.com/office/powerpoint/2010/main" val="3219583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B07-D48E-4D55-BCC9-0AEA5879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412D-E420-4A67-A16C-876A842A8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62448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18695425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6553708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984075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8877103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6619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0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7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09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CA02-A3B9-4BE1-B9CA-4C177396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4CF6F0-F4EC-40EE-B8ED-4778DABF8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828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057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D56F-26CB-4F5D-A343-30FD11F4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4D289-9302-48EA-91FD-2C9FDED14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19476" y="1600200"/>
            <a:ext cx="5505048" cy="4525963"/>
          </a:xfrm>
        </p:spPr>
      </p:pic>
    </p:spTree>
    <p:extLst>
      <p:ext uri="{BB962C8B-B14F-4D97-AF65-F5344CB8AC3E}">
        <p14:creationId xmlns:p14="http://schemas.microsoft.com/office/powerpoint/2010/main" val="234397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fill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1240</Words>
  <Application>Microsoft Office PowerPoint</Application>
  <PresentationFormat>On-screen Show (4:3)</PresentationFormat>
  <Paragraphs>209</Paragraphs>
  <Slides>46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Algerian</vt:lpstr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Group</vt:lpstr>
      <vt:lpstr>PowerPoint Presentation</vt:lpstr>
      <vt:lpstr>PowerPoint Presentation</vt:lpstr>
      <vt:lpstr>PowerPoint Presentation</vt:lpstr>
      <vt:lpstr>PowerPoint Presentation</vt:lpstr>
      <vt:lpstr>Sync:: PlaceHolder</vt:lpstr>
      <vt:lpstr>Horizontal Title</vt:lpstr>
      <vt:lpstr>Center Title</vt:lpstr>
      <vt:lpstr>Vertical Title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alex</cp:lastModifiedBy>
  <cp:revision>151</cp:revision>
  <dcterms:created xsi:type="dcterms:W3CDTF">2014-01-22T00:01:33Z</dcterms:created>
  <dcterms:modified xsi:type="dcterms:W3CDTF">2018-02-01T01:28:43Z</dcterms:modified>
</cp:coreProperties>
</file>