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9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91" r:id="rId23"/>
    <p:sldId id="385" r:id="rId24"/>
    <p:sldId id="394" r:id="rId25"/>
    <p:sldId id="383" r:id="rId26"/>
    <p:sldId id="388" r:id="rId27"/>
    <p:sldId id="3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91"/>
            <p14:sldId id="385"/>
            <p14:sldId id="394"/>
            <p14:sldId id="383"/>
            <p14:sldId id="388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70" d="100"/>
          <a:sy n="7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Cut the building image and right click the green square and select Replace With Clipboard.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Replace With Clipboard</a:t>
            </a:r>
            <a:r>
              <a:rPr lang="en-US" baseline="0" dirty="0" smtClean="0"/>
              <a:t> using the green square.</a:t>
            </a:r>
          </a:p>
          <a:p>
            <a:r>
              <a:rPr lang="en-US" dirty="0" smtClean="0"/>
              <a:t>The group remains and picture is at</a:t>
            </a:r>
            <a:r>
              <a:rPr lang="en-US" baseline="0" dirty="0" smtClean="0"/>
              <a:t> the green square’s position.</a:t>
            </a:r>
            <a:r>
              <a:rPr lang="en-US" b="0" baseline="0" dirty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6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Paste Into Group </a:t>
            </a:r>
            <a:r>
              <a:rPr lang="en-US" baseline="0" dirty="0" smtClean="0"/>
              <a:t>on the group of 3 colored squares</a:t>
            </a:r>
          </a:p>
          <a:p>
            <a:r>
              <a:rPr lang="en-US" dirty="0" smtClean="0"/>
              <a:t>The image</a:t>
            </a:r>
            <a:r>
              <a:rPr lang="en-US" baseline="0" dirty="0" smtClean="0"/>
              <a:t> should be in the center of </a:t>
            </a:r>
            <a:r>
              <a:rPr lang="en-US" baseline="0" smtClean="0"/>
              <a:t>the group.</a:t>
            </a:r>
            <a:r>
              <a:rPr lang="en-US" b="0" baseline="0" smtClean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</a:t>
            </a:r>
            <a:r>
              <a:rPr lang="en-US" dirty="0" smtClean="0"/>
              <a:t>The image should be cropped at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image, rotated)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 should be cropped</a:t>
            </a:r>
            <a:r>
              <a:rPr lang="en-US" baseline="0" dirty="0" smtClean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(2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images are combined</a:t>
            </a:r>
            <a:r>
              <a:rPr lang="en-US" baseline="0" dirty="0" smtClean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group of 2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group is combined</a:t>
            </a:r>
            <a:r>
              <a:rPr lang="en-US" baseline="0" dirty="0" smtClean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either </a:t>
            </a:r>
            <a:r>
              <a:rPr lang="en-US" dirty="0"/>
              <a:t>Paste To </a:t>
            </a:r>
            <a:r>
              <a:rPr lang="en-US" dirty="0" smtClean="0"/>
              <a:t>Cursor Position or Paste To Original Position under </a:t>
            </a:r>
            <a:r>
              <a:rPr lang="en-US" dirty="0"/>
              <a:t>the </a:t>
            </a:r>
            <a:r>
              <a:rPr lang="en-US" dirty="0" err="1"/>
              <a:t>PowerPointLabs</a:t>
            </a:r>
            <a:r>
              <a:rPr lang="en-US" dirty="0"/>
              <a:t> context </a:t>
            </a:r>
            <a:r>
              <a:rPr lang="en-US" dirty="0" smtClean="0"/>
              <a:t>menu based on the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 to be replaced</a:t>
            </a:r>
            <a:endParaRPr lang="en-US" dirty="0"/>
          </a:p>
          <a:p>
            <a:pPr marL="285750" indent="-285750"/>
            <a:r>
              <a:rPr lang="en-US" dirty="0" smtClean="0"/>
              <a:t>Select Replace With Clipboard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1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9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cut/copy.</a:t>
            </a:r>
            <a:endParaRPr lang="en-US" dirty="0"/>
          </a:p>
          <a:p>
            <a:pPr marL="285750" indent="-285750"/>
            <a:r>
              <a:rPr lang="en-US" dirty="0" smtClean="0"/>
              <a:t>Right click on the group of squares</a:t>
            </a:r>
            <a:endParaRPr lang="en-US" dirty="0"/>
          </a:p>
          <a:p>
            <a:pPr marL="285750" indent="-285750"/>
            <a:r>
              <a:rPr lang="en-US" dirty="0" smtClean="0"/>
              <a:t>Select Paste Into Group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116842"/>
            <a:ext cx="4572000" cy="3150358"/>
            <a:chOff x="152400" y="1116842"/>
            <a:chExt cx="4572000" cy="315035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116842"/>
              <a:ext cx="3048000" cy="3150358"/>
              <a:chOff x="914400" y="1116842"/>
              <a:chExt cx="3048000" cy="31503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1116842"/>
                <a:ext cx="1981200" cy="2057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1650242"/>
                <a:ext cx="1981200" cy="20574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2209800"/>
                <a:ext cx="1981200" cy="2057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16281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8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To </a:t>
            </a:r>
            <a:r>
              <a:rPr lang="en-US" dirty="0"/>
              <a:t>F</a:t>
            </a:r>
            <a:r>
              <a:rPr lang="en-US" dirty="0" smtClean="0"/>
              <a:t>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Paste To Fill Slide under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558</Words>
  <Application>Microsoft Office PowerPoint</Application>
  <PresentationFormat>On-screen Show (4:3)</PresentationFormat>
  <Paragraphs>79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161</cp:revision>
  <dcterms:created xsi:type="dcterms:W3CDTF">2014-01-22T00:01:33Z</dcterms:created>
  <dcterms:modified xsi:type="dcterms:W3CDTF">2017-05-22T07:18:38Z</dcterms:modified>
</cp:coreProperties>
</file>