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70" d="100"/>
          <a:sy n="370" d="100"/>
        </p:scale>
        <p:origin x="4194" y="19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475"/>
          <a:stretch/>
        </p:blipFill>
        <p:spPr bwMode="auto">
          <a:xfrm>
            <a:off x="1047658" y="920908"/>
            <a:ext cx="841375" cy="40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3" b="-908"/>
          <a:stretch/>
        </p:blipFill>
        <p:spPr bwMode="auto">
          <a:xfrm>
            <a:off x="1047657" y="1362838"/>
            <a:ext cx="841375" cy="38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7717" r="25083" b="36141"/>
          <a:stretch/>
        </p:blipFill>
        <p:spPr bwMode="auto">
          <a:xfrm>
            <a:off x="1176978" y="1034292"/>
            <a:ext cx="341745" cy="3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0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7717" r="25083" b="36141"/>
          <a:stretch/>
        </p:blipFill>
        <p:spPr bwMode="auto">
          <a:xfrm>
            <a:off x="1481045" y="1326106"/>
            <a:ext cx="341745" cy="3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"/>
          <a:stretch/>
        </p:blipFill>
        <p:spPr bwMode="auto">
          <a:xfrm>
            <a:off x="1088933" y="1279381"/>
            <a:ext cx="77470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Ian\Desktop\Paint-Brush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115259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an\Desktop\Color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11" y="115259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an\Desktop\Garbage-Clos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85" y="11630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330918" y="1161984"/>
            <a:ext cx="457200" cy="457200"/>
            <a:chOff x="2368537" y="1161984"/>
            <a:chExt cx="457200" cy="457200"/>
          </a:xfrm>
        </p:grpSpPr>
        <p:sp>
          <p:nvSpPr>
            <p:cNvPr id="17" name="Cross 16"/>
            <p:cNvSpPr/>
            <p:nvPr/>
          </p:nvSpPr>
          <p:spPr>
            <a:xfrm>
              <a:off x="2553637" y="1353160"/>
              <a:ext cx="228600" cy="228600"/>
            </a:xfrm>
            <a:prstGeom prst="plus">
              <a:avLst>
                <a:gd name="adj" fmla="val 33338"/>
              </a:avLst>
            </a:prstGeom>
            <a:solidFill>
              <a:srgbClr val="4D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2451804" y="1197068"/>
              <a:ext cx="0" cy="387033"/>
            </a:xfrm>
            <a:prstGeom prst="line">
              <a:avLst/>
            </a:prstGeom>
            <a:ln w="38100" cap="rnd">
              <a:solidFill>
                <a:srgbClr val="4D7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59977" y="1194126"/>
              <a:ext cx="274320" cy="2942"/>
            </a:xfrm>
            <a:prstGeom prst="line">
              <a:avLst/>
            </a:prstGeom>
            <a:ln w="38100" cap="rnd">
              <a:solidFill>
                <a:srgbClr val="4D7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734297" y="1200235"/>
              <a:ext cx="0" cy="121003"/>
            </a:xfrm>
            <a:prstGeom prst="line">
              <a:avLst/>
            </a:prstGeom>
            <a:ln w="38100" cap="rnd">
              <a:solidFill>
                <a:srgbClr val="4D7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51804" y="1587563"/>
              <a:ext cx="91440" cy="0"/>
            </a:xfrm>
            <a:prstGeom prst="line">
              <a:avLst/>
            </a:prstGeom>
            <a:ln w="38100" cap="rnd">
              <a:solidFill>
                <a:srgbClr val="4D7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368537" y="1161984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Ian</cp:lastModifiedBy>
  <cp:revision>131</cp:revision>
  <dcterms:created xsi:type="dcterms:W3CDTF">2006-08-16T00:00:00Z</dcterms:created>
  <dcterms:modified xsi:type="dcterms:W3CDTF">2017-05-25T03:11:53Z</dcterms:modified>
</cp:coreProperties>
</file>