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>
          <a:xfrm>
            <a:off x="3898175" y="1273599"/>
            <a:ext cx="838200" cy="838200"/>
            <a:chOff x="375266" y="5397326"/>
            <a:chExt cx="838200" cy="838200"/>
          </a:xfrm>
        </p:grpSpPr>
        <p:sp>
          <p:nvSpPr>
            <p:cNvPr id="70" name="Rectangle 69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3" t="22924" r="24546" b="30832"/>
          <a:stretch/>
        </p:blipFill>
        <p:spPr bwMode="auto">
          <a:xfrm>
            <a:off x="4013996" y="1347893"/>
            <a:ext cx="350982" cy="3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4" t="25336" r="24546" b="37332"/>
          <a:stretch/>
        </p:blipFill>
        <p:spPr bwMode="auto">
          <a:xfrm>
            <a:off x="4027302" y="1657546"/>
            <a:ext cx="350983" cy="32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3" t="22924" r="24546" b="30832"/>
          <a:stretch/>
        </p:blipFill>
        <p:spPr bwMode="auto">
          <a:xfrm>
            <a:off x="4317276" y="1644083"/>
            <a:ext cx="350982" cy="3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4" t="25336" r="24546" b="37332"/>
          <a:stretch/>
        </p:blipFill>
        <p:spPr bwMode="auto">
          <a:xfrm>
            <a:off x="4303968" y="1374032"/>
            <a:ext cx="350983" cy="32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/>
          </p:cNvSpPr>
          <p:nvPr/>
        </p:nvSpPr>
        <p:spPr>
          <a:xfrm rot="16200000">
            <a:off x="1835839" y="35227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159469" y="3603195"/>
            <a:ext cx="288582" cy="291155"/>
          </a:xfrm>
          <a:prstGeom prst="rect">
            <a:avLst/>
          </a:prstGeom>
          <a:solidFill>
            <a:srgbClr val="E46B0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2070569" y="3692095"/>
            <a:ext cx="288582" cy="291155"/>
          </a:xfrm>
          <a:prstGeom prst="rect">
            <a:avLst/>
          </a:prstGeom>
          <a:solidFill>
            <a:srgbClr val="E46B0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962619" y="3780995"/>
            <a:ext cx="288582" cy="291155"/>
          </a:xfrm>
          <a:prstGeom prst="rect">
            <a:avLst/>
          </a:prstGeom>
          <a:solidFill>
            <a:srgbClr val="E46B0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125</cp:revision>
  <dcterms:created xsi:type="dcterms:W3CDTF">2006-08-16T00:00:00Z</dcterms:created>
  <dcterms:modified xsi:type="dcterms:W3CDTF">2016-02-25T07:52:13Z</dcterms:modified>
</cp:coreProperties>
</file>