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94" r:id="rId2"/>
    <p:sldId id="337" r:id="rId3"/>
    <p:sldId id="375" r:id="rId4"/>
    <p:sldId id="366" r:id="rId5"/>
    <p:sldId id="376" r:id="rId6"/>
    <p:sldId id="397" r:id="rId7"/>
    <p:sldId id="365" r:id="rId8"/>
    <p:sldId id="378" r:id="rId9"/>
    <p:sldId id="379" r:id="rId10"/>
    <p:sldId id="367" r:id="rId11"/>
    <p:sldId id="368" r:id="rId12"/>
    <p:sldId id="381" r:id="rId13"/>
    <p:sldId id="382" r:id="rId14"/>
    <p:sldId id="383" r:id="rId15"/>
    <p:sldId id="384" r:id="rId16"/>
    <p:sldId id="385" r:id="rId17"/>
    <p:sldId id="370" r:id="rId18"/>
    <p:sldId id="371" r:id="rId19"/>
    <p:sldId id="372" r:id="rId20"/>
    <p:sldId id="395" r:id="rId21"/>
    <p:sldId id="373" r:id="rId22"/>
    <p:sldId id="396" r:id="rId23"/>
    <p:sldId id="387" r:id="rId24"/>
    <p:sldId id="392" r:id="rId25"/>
    <p:sldId id="393" r:id="rId26"/>
    <p:sldId id="390" r:id="rId27"/>
    <p:sldId id="336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49" autoAdjust="0"/>
    <p:restoredTop sz="94660" autoAdjust="0"/>
  </p:normalViewPr>
  <p:slideViewPr>
    <p:cSldViewPr>
      <p:cViewPr varScale="1">
        <p:scale>
          <a:sx n="109" d="100"/>
          <a:sy n="109" d="100"/>
        </p:scale>
        <p:origin x="-9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00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008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271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2713" y="109539"/>
            <a:ext cx="822325" cy="2341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109539"/>
            <a:ext cx="2317750" cy="2341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452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063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552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851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564" y="639764"/>
            <a:ext cx="1570038" cy="1811338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05001" y="639764"/>
            <a:ext cx="1570038" cy="1811338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851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4"/>
            <a:ext cx="4040188" cy="639763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500" b="1"/>
            </a:lvl4pPr>
            <a:lvl5pPr marL="1828800" indent="0">
              <a:buNone/>
              <a:defRPr sz="1500" b="1"/>
            </a:lvl5pPr>
            <a:lvl6pPr marL="2286000" indent="0">
              <a:buNone/>
              <a:defRPr sz="1500" b="1"/>
            </a:lvl6pPr>
            <a:lvl7pPr marL="2743200" indent="0">
              <a:buNone/>
              <a:defRPr sz="1500" b="1"/>
            </a:lvl7pPr>
            <a:lvl8pPr marL="3200400" indent="0">
              <a:buNone/>
              <a:defRPr sz="1500" b="1"/>
            </a:lvl8pPr>
            <a:lvl9pPr marL="3657600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6"/>
            <a:ext cx="4040188" cy="3951288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4"/>
            <a:ext cx="4041775" cy="639763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500" b="1"/>
            </a:lvl4pPr>
            <a:lvl5pPr marL="1828800" indent="0">
              <a:buNone/>
              <a:defRPr sz="1500" b="1"/>
            </a:lvl5pPr>
            <a:lvl6pPr marL="2286000" indent="0">
              <a:buNone/>
              <a:defRPr sz="1500" b="1"/>
            </a:lvl6pPr>
            <a:lvl7pPr marL="2743200" indent="0">
              <a:buNone/>
              <a:defRPr sz="1500" b="1"/>
            </a:lvl7pPr>
            <a:lvl8pPr marL="3200400" indent="0">
              <a:buNone/>
              <a:defRPr sz="1500" b="1"/>
            </a:lvl8pPr>
            <a:lvl9pPr marL="3657600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6"/>
            <a:ext cx="4041775" cy="3951288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523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550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501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5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200" indent="0">
              <a:buNone/>
              <a:defRPr sz="13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821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300"/>
            </a:lvl1pPr>
            <a:lvl2pPr marL="457200" indent="0">
              <a:buNone/>
              <a:defRPr sz="2800"/>
            </a:lvl2pPr>
            <a:lvl3pPr marL="914400" indent="0">
              <a:buNone/>
              <a:defRPr sz="25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200" indent="0">
              <a:buNone/>
              <a:defRPr sz="13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376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3" y="0"/>
            <a:ext cx="9121140" cy="683514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114300" rIns="228600" bIns="114300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963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"/>
          <p:cNvSpPr>
            <a:spLocks noChangeAspect="1"/>
          </p:cNvSpPr>
          <p:nvPr/>
        </p:nvSpPr>
        <p:spPr>
          <a:xfrm rot="19353635">
            <a:off x="86732" y="124618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2"/>
          <p:cNvSpPr>
            <a:spLocks noChangeAspect="1"/>
          </p:cNvSpPr>
          <p:nvPr/>
        </p:nvSpPr>
        <p:spPr>
          <a:xfrm rot="21257325">
            <a:off x="8289552" y="3118480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3"/>
          <p:cNvSpPr>
            <a:spLocks noChangeAspect="1"/>
          </p:cNvSpPr>
          <p:nvPr/>
        </p:nvSpPr>
        <p:spPr>
          <a:xfrm rot="23193809">
            <a:off x="82791" y="6117234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4"/>
          <p:cNvSpPr>
            <a:spLocks noChangeAspect="1"/>
          </p:cNvSpPr>
          <p:nvPr/>
        </p:nvSpPr>
        <p:spPr>
          <a:xfrm rot="25063704">
            <a:off x="3715971" y="6099891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c"/>
          <p:cNvSpPr>
            <a:spLocks noChangeAspect="1"/>
          </p:cNvSpPr>
          <p:nvPr/>
        </p:nvSpPr>
        <p:spPr>
          <a:xfrm>
            <a:off x="1353601" y="2908750"/>
            <a:ext cx="1188539" cy="1188539"/>
          </a:xfrm>
          <a:prstGeom prst="flowChartConnector">
            <a:avLst/>
          </a:prstGeom>
          <a:solidFill>
            <a:srgbClr val="0070C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5"/>
          <p:cNvSpPr>
            <a:spLocks noChangeAspect="1"/>
          </p:cNvSpPr>
          <p:nvPr/>
        </p:nvSpPr>
        <p:spPr>
          <a:xfrm rot="19353635">
            <a:off x="3831797" y="124617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6"/>
          <p:cNvSpPr>
            <a:spLocks noChangeAspect="1"/>
          </p:cNvSpPr>
          <p:nvPr/>
        </p:nvSpPr>
        <p:spPr>
          <a:xfrm rot="21257325">
            <a:off x="8289551" y="124616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7"/>
          <p:cNvSpPr>
            <a:spLocks noChangeAspect="1"/>
          </p:cNvSpPr>
          <p:nvPr/>
        </p:nvSpPr>
        <p:spPr>
          <a:xfrm rot="23193809">
            <a:off x="82791" y="3194309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8"/>
          <p:cNvSpPr>
            <a:spLocks noChangeAspect="1"/>
          </p:cNvSpPr>
          <p:nvPr/>
        </p:nvSpPr>
        <p:spPr>
          <a:xfrm rot="25063704">
            <a:off x="8289551" y="6134717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5"/>
          <p:cNvSpPr txBox="1"/>
          <p:nvPr/>
        </p:nvSpPr>
        <p:spPr>
          <a:xfrm>
            <a:off x="1763688" y="2780928"/>
            <a:ext cx="74888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…</a:t>
            </a:r>
            <a:r>
              <a:rPr lang="en-US" sz="6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and more</a:t>
            </a:r>
            <a:endParaRPr lang="en-SG" sz="6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851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000"/>
    </mc:Choice>
    <mc:Fallback>
      <p:transition advTm="1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End_201604251916319994_573c3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27584" y="332656"/>
            <a:ext cx="74888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Adjoin verticall</a:t>
            </a:r>
            <a:r>
              <a:rPr lang="en-US" sz="6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y</a:t>
            </a:r>
            <a:endParaRPr lang="en-SG" sz="6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25906" y="2896187"/>
            <a:ext cx="2643532" cy="6174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/>
          <p:cNvSpPr/>
          <p:nvPr/>
        </p:nvSpPr>
        <p:spPr>
          <a:xfrm>
            <a:off x="3725906" y="3513610"/>
            <a:ext cx="3366374" cy="617423"/>
          </a:xfrm>
          <a:prstGeom prst="rect">
            <a:avLst/>
          </a:prstGeom>
          <a:solidFill>
            <a:srgbClr val="0070C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/>
          <p:cNvSpPr/>
          <p:nvPr/>
        </p:nvSpPr>
        <p:spPr>
          <a:xfrm>
            <a:off x="3725906" y="4131033"/>
            <a:ext cx="1980220" cy="6174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/>
          <p:cNvSpPr/>
          <p:nvPr/>
        </p:nvSpPr>
        <p:spPr>
          <a:xfrm>
            <a:off x="3725906" y="4748456"/>
            <a:ext cx="1311723" cy="6174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66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27584" y="332656"/>
            <a:ext cx="74888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Rotate around </a:t>
            </a:r>
            <a:endParaRPr lang="en-SG" sz="6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2" name="InSlideAnimateShapec076fa78-1ec2-4ce8-bcc1-01629f7fed4e"/>
          <p:cNvGrpSpPr/>
          <p:nvPr/>
        </p:nvGrpSpPr>
        <p:grpSpPr>
          <a:xfrm>
            <a:off x="3725906" y="2896187"/>
            <a:ext cx="3366374" cy="2469692"/>
            <a:chOff x="3725906" y="2896187"/>
            <a:chExt cx="3366374" cy="2469692"/>
          </a:xfrm>
        </p:grpSpPr>
        <p:sp>
          <p:nvSpPr>
            <p:cNvPr id="16" name="Rectangle 15"/>
            <p:cNvSpPr/>
            <p:nvPr/>
          </p:nvSpPr>
          <p:spPr>
            <a:xfrm>
              <a:off x="3725906" y="2896187"/>
              <a:ext cx="2643532" cy="61742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725906" y="3513610"/>
              <a:ext cx="3366374" cy="617423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725906" y="4131033"/>
              <a:ext cx="1980220" cy="61742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725906" y="4748456"/>
              <a:ext cx="1311723" cy="61742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" name="Flowchart: Connector 2"/>
          <p:cNvSpPr>
            <a:spLocks noChangeAspect="1"/>
          </p:cNvSpPr>
          <p:nvPr/>
        </p:nvSpPr>
        <p:spPr>
          <a:xfrm>
            <a:off x="741414" y="2942493"/>
            <a:ext cx="2377079" cy="2377079"/>
          </a:xfrm>
          <a:prstGeom prst="flowChartConnector">
            <a:avLst/>
          </a:prstGeom>
          <a:solidFill>
            <a:srgbClr val="0070C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Arc 4"/>
          <p:cNvSpPr/>
          <p:nvPr/>
        </p:nvSpPr>
        <p:spPr>
          <a:xfrm>
            <a:off x="-90471" y="2276872"/>
            <a:ext cx="3726367" cy="3726367"/>
          </a:xfrm>
          <a:prstGeom prst="arc">
            <a:avLst>
              <a:gd name="adj1" fmla="val 17729645"/>
              <a:gd name="adj2" fmla="val 3778211"/>
            </a:avLst>
          </a:prstGeom>
          <a:noFill/>
          <a:ln w="57150">
            <a:solidFill>
              <a:srgbClr val="0070C0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9040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27584" y="332656"/>
            <a:ext cx="74888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Rotate around </a:t>
            </a:r>
            <a:endParaRPr lang="en-SG" sz="6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2" name="InSlideAnimateShapec076fa78-1ec2-4ce8-bcc1-01629f7fed4e"/>
          <p:cNvGrpSpPr/>
          <p:nvPr/>
        </p:nvGrpSpPr>
        <p:grpSpPr>
          <a:xfrm rot="21317628">
            <a:off x="3714173" y="2610741"/>
            <a:ext cx="3366374" cy="2469692"/>
            <a:chOff x="3725906" y="2896187"/>
            <a:chExt cx="3366374" cy="2469692"/>
          </a:xfrm>
        </p:grpSpPr>
        <p:sp>
          <p:nvSpPr>
            <p:cNvPr id="16" name="Rectangle 15"/>
            <p:cNvSpPr/>
            <p:nvPr/>
          </p:nvSpPr>
          <p:spPr>
            <a:xfrm>
              <a:off x="3725906" y="2896187"/>
              <a:ext cx="2643532" cy="61742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725906" y="3513610"/>
              <a:ext cx="3366374" cy="617423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725906" y="4131033"/>
              <a:ext cx="1980220" cy="61742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725906" y="4748456"/>
              <a:ext cx="1311723" cy="61742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" name="Flowchart: Connector 2"/>
          <p:cNvSpPr>
            <a:spLocks noChangeAspect="1"/>
          </p:cNvSpPr>
          <p:nvPr/>
        </p:nvSpPr>
        <p:spPr>
          <a:xfrm>
            <a:off x="741414" y="2942493"/>
            <a:ext cx="2377079" cy="2377079"/>
          </a:xfrm>
          <a:prstGeom prst="flowChartConnector">
            <a:avLst/>
          </a:prstGeom>
          <a:solidFill>
            <a:srgbClr val="0070C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3545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27584" y="332656"/>
            <a:ext cx="74888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Rotate around </a:t>
            </a:r>
            <a:endParaRPr lang="en-SG" sz="6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2" name="InSlideAnimateShapec076fa78-1ec2-4ce8-bcc1-01629f7fed4e"/>
          <p:cNvGrpSpPr/>
          <p:nvPr/>
        </p:nvGrpSpPr>
        <p:grpSpPr>
          <a:xfrm rot="21032388">
            <a:off x="3678586" y="2324349"/>
            <a:ext cx="3366374" cy="2469692"/>
            <a:chOff x="3725906" y="2896187"/>
            <a:chExt cx="3366374" cy="2469692"/>
          </a:xfrm>
        </p:grpSpPr>
        <p:sp>
          <p:nvSpPr>
            <p:cNvPr id="16" name="Rectangle 15"/>
            <p:cNvSpPr/>
            <p:nvPr/>
          </p:nvSpPr>
          <p:spPr>
            <a:xfrm>
              <a:off x="3725906" y="2896187"/>
              <a:ext cx="2643532" cy="61742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725906" y="3513610"/>
              <a:ext cx="3366374" cy="617423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725906" y="4131033"/>
              <a:ext cx="1980220" cy="61742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725906" y="4748456"/>
              <a:ext cx="1311723" cy="61742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" name="Flowchart: Connector 2"/>
          <p:cNvSpPr>
            <a:spLocks noChangeAspect="1"/>
          </p:cNvSpPr>
          <p:nvPr/>
        </p:nvSpPr>
        <p:spPr>
          <a:xfrm>
            <a:off x="741414" y="2942493"/>
            <a:ext cx="2377079" cy="2377079"/>
          </a:xfrm>
          <a:prstGeom prst="flowChartConnector">
            <a:avLst/>
          </a:prstGeom>
          <a:solidFill>
            <a:srgbClr val="0070C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568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27584" y="332656"/>
            <a:ext cx="74888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Rotate around </a:t>
            </a:r>
            <a:endParaRPr lang="en-SG" sz="6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2" name="InSlideAnimateShapec076fa78-1ec2-4ce8-bcc1-01629f7fed4e"/>
          <p:cNvGrpSpPr/>
          <p:nvPr/>
        </p:nvGrpSpPr>
        <p:grpSpPr>
          <a:xfrm rot="20747062">
            <a:off x="3619364" y="2041804"/>
            <a:ext cx="3366374" cy="2469692"/>
            <a:chOff x="3725906" y="2896187"/>
            <a:chExt cx="3366374" cy="2469692"/>
          </a:xfrm>
        </p:grpSpPr>
        <p:sp>
          <p:nvSpPr>
            <p:cNvPr id="16" name="Rectangle 15"/>
            <p:cNvSpPr/>
            <p:nvPr/>
          </p:nvSpPr>
          <p:spPr>
            <a:xfrm>
              <a:off x="3725906" y="2896187"/>
              <a:ext cx="2643532" cy="61742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725906" y="3513610"/>
              <a:ext cx="3366374" cy="617423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725906" y="4131033"/>
              <a:ext cx="1980220" cy="61742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725906" y="4748456"/>
              <a:ext cx="1311723" cy="61742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" name="Flowchart: Connector 2"/>
          <p:cNvSpPr>
            <a:spLocks noChangeAspect="1"/>
          </p:cNvSpPr>
          <p:nvPr/>
        </p:nvSpPr>
        <p:spPr>
          <a:xfrm>
            <a:off x="741414" y="2942493"/>
            <a:ext cx="2377079" cy="2377079"/>
          </a:xfrm>
          <a:prstGeom prst="flowChartConnector">
            <a:avLst/>
          </a:prstGeom>
          <a:solidFill>
            <a:srgbClr val="0070C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3856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27584" y="332656"/>
            <a:ext cx="74888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Rotate around </a:t>
            </a:r>
            <a:endParaRPr lang="en-SG" sz="6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2" name="InSlideAnimateShapec076fa78-1ec2-4ce8-bcc1-01629f7fed4e"/>
          <p:cNvGrpSpPr/>
          <p:nvPr/>
        </p:nvGrpSpPr>
        <p:grpSpPr>
          <a:xfrm rot="20504579">
            <a:off x="3550763" y="1806240"/>
            <a:ext cx="3366374" cy="2469692"/>
            <a:chOff x="3725906" y="2896187"/>
            <a:chExt cx="3366374" cy="2469692"/>
          </a:xfrm>
        </p:grpSpPr>
        <p:sp>
          <p:nvSpPr>
            <p:cNvPr id="16" name="Rectangle 15"/>
            <p:cNvSpPr/>
            <p:nvPr/>
          </p:nvSpPr>
          <p:spPr>
            <a:xfrm>
              <a:off x="3725906" y="2896187"/>
              <a:ext cx="2643532" cy="61742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725906" y="3513610"/>
              <a:ext cx="3366374" cy="617423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725906" y="4131033"/>
              <a:ext cx="1980220" cy="61742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725906" y="4748456"/>
              <a:ext cx="1311723" cy="61742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" name="Flowchart: Connector 2"/>
          <p:cNvSpPr>
            <a:spLocks noChangeAspect="1"/>
          </p:cNvSpPr>
          <p:nvPr/>
        </p:nvSpPr>
        <p:spPr>
          <a:xfrm>
            <a:off x="741414" y="2942493"/>
            <a:ext cx="2377079" cy="2377079"/>
          </a:xfrm>
          <a:prstGeom prst="flowChartConnector">
            <a:avLst/>
          </a:prstGeom>
          <a:solidFill>
            <a:srgbClr val="0070C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914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27584" y="332656"/>
            <a:ext cx="74888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Rotate around </a:t>
            </a:r>
            <a:endParaRPr lang="en-SG" sz="6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2" name="InSlideAnimateShapec076fa78-1ec2-4ce8-bcc1-01629f7fed4e"/>
          <p:cNvGrpSpPr/>
          <p:nvPr/>
        </p:nvGrpSpPr>
        <p:grpSpPr>
          <a:xfrm rot="20228646">
            <a:off x="3452737" y="1544842"/>
            <a:ext cx="3366374" cy="2469692"/>
            <a:chOff x="3725906" y="2896187"/>
            <a:chExt cx="3366374" cy="2469692"/>
          </a:xfrm>
        </p:grpSpPr>
        <p:sp>
          <p:nvSpPr>
            <p:cNvPr id="16" name="Rectangle 15"/>
            <p:cNvSpPr/>
            <p:nvPr/>
          </p:nvSpPr>
          <p:spPr>
            <a:xfrm>
              <a:off x="3725906" y="2896187"/>
              <a:ext cx="2643532" cy="61742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725906" y="3513610"/>
              <a:ext cx="3366374" cy="617423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725906" y="4131033"/>
              <a:ext cx="1980220" cy="61742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725906" y="4748456"/>
              <a:ext cx="1311723" cy="61742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" name="Flowchart: Connector 2"/>
          <p:cNvSpPr>
            <a:spLocks noChangeAspect="1"/>
          </p:cNvSpPr>
          <p:nvPr/>
        </p:nvSpPr>
        <p:spPr>
          <a:xfrm>
            <a:off x="741414" y="2942493"/>
            <a:ext cx="2377079" cy="2377079"/>
          </a:xfrm>
          <a:prstGeom prst="flowChartConnector">
            <a:avLst/>
          </a:prstGeom>
          <a:solidFill>
            <a:srgbClr val="0070C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1161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00"/>
    </mc:Choice>
    <mc:Fallback xmlns="">
      <p:transition advTm="1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27584" y="332656"/>
            <a:ext cx="74888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Point away</a:t>
            </a:r>
            <a:endParaRPr lang="en-SG" sz="6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Pentagon 15"/>
          <p:cNvSpPr/>
          <p:nvPr/>
        </p:nvSpPr>
        <p:spPr>
          <a:xfrm rot="8553647">
            <a:off x="3157160" y="2509033"/>
            <a:ext cx="976107" cy="617423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Pentagon 17"/>
          <p:cNvSpPr/>
          <p:nvPr/>
        </p:nvSpPr>
        <p:spPr>
          <a:xfrm rot="10457336">
            <a:off x="3565987" y="3609888"/>
            <a:ext cx="976107" cy="617423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Pentagon 19"/>
          <p:cNvSpPr/>
          <p:nvPr/>
        </p:nvSpPr>
        <p:spPr>
          <a:xfrm rot="12393814">
            <a:off x="3370071" y="4786338"/>
            <a:ext cx="976107" cy="617423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Pentagon 10"/>
          <p:cNvSpPr/>
          <p:nvPr/>
        </p:nvSpPr>
        <p:spPr>
          <a:xfrm rot="14263705">
            <a:off x="2591771" y="5643232"/>
            <a:ext cx="976107" cy="617423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Flowchart: Connector 2"/>
          <p:cNvSpPr>
            <a:spLocks noChangeAspect="1"/>
          </p:cNvSpPr>
          <p:nvPr/>
        </p:nvSpPr>
        <p:spPr>
          <a:xfrm>
            <a:off x="741414" y="2942493"/>
            <a:ext cx="2377079" cy="2377079"/>
          </a:xfrm>
          <a:prstGeom prst="flowChartConnector">
            <a:avLst/>
          </a:prstGeom>
          <a:solidFill>
            <a:srgbClr val="0070C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3491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 animBg="1"/>
      <p:bldP spid="18" grpId="0" animBg="1"/>
      <p:bldP spid="2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27584" y="332656"/>
            <a:ext cx="74888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Point away</a:t>
            </a:r>
            <a:endParaRPr lang="en-SG" sz="6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Pentagon 15"/>
          <p:cNvSpPr/>
          <p:nvPr/>
        </p:nvSpPr>
        <p:spPr>
          <a:xfrm rot="35553633">
            <a:off x="3019580" y="2639250"/>
            <a:ext cx="980049" cy="617423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Pentagon 17"/>
          <p:cNvSpPr/>
          <p:nvPr/>
        </p:nvSpPr>
        <p:spPr>
          <a:xfrm rot="37457325">
            <a:off x="3399610" y="3626331"/>
            <a:ext cx="980049" cy="617423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Pentagon 19"/>
          <p:cNvSpPr/>
          <p:nvPr/>
        </p:nvSpPr>
        <p:spPr>
          <a:xfrm rot="39393809">
            <a:off x="3186501" y="4695548"/>
            <a:ext cx="980049" cy="617423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Pentagon 10"/>
          <p:cNvSpPr/>
          <p:nvPr/>
        </p:nvSpPr>
        <p:spPr>
          <a:xfrm rot="41263704">
            <a:off x="2497045" y="5496350"/>
            <a:ext cx="980049" cy="617423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Flowchart: Connector 2"/>
          <p:cNvSpPr>
            <a:spLocks noChangeAspect="1"/>
          </p:cNvSpPr>
          <p:nvPr/>
        </p:nvSpPr>
        <p:spPr>
          <a:xfrm>
            <a:off x="741414" y="2942493"/>
            <a:ext cx="2377079" cy="2377079"/>
          </a:xfrm>
          <a:prstGeom prst="flowChartConnector">
            <a:avLst/>
          </a:prstGeom>
          <a:solidFill>
            <a:srgbClr val="0070C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4845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Start_201604251948410072_a1a6c1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27584" y="332656"/>
            <a:ext cx="74888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Point away</a:t>
            </a:r>
            <a:endParaRPr lang="en-SG" sz="6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1"/>
          <p:cNvSpPr/>
          <p:nvPr/>
        </p:nvSpPr>
        <p:spPr>
          <a:xfrm rot="19353635">
            <a:off x="3167425" y="2539323"/>
            <a:ext cx="876458" cy="617423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2"/>
          <p:cNvSpPr/>
          <p:nvPr/>
        </p:nvSpPr>
        <p:spPr>
          <a:xfrm rot="21257325">
            <a:off x="3590766" y="3612393"/>
            <a:ext cx="876458" cy="617423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3"/>
          <p:cNvSpPr/>
          <p:nvPr/>
        </p:nvSpPr>
        <p:spPr>
          <a:xfrm rot="23193809">
            <a:off x="3375330" y="4764060"/>
            <a:ext cx="876458" cy="617423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4"/>
          <p:cNvSpPr/>
          <p:nvPr/>
        </p:nvSpPr>
        <p:spPr>
          <a:xfrm rot="25063704">
            <a:off x="2614992" y="5601106"/>
            <a:ext cx="876458" cy="617423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c"/>
          <p:cNvSpPr>
            <a:spLocks noChangeAspect="1"/>
          </p:cNvSpPr>
          <p:nvPr/>
        </p:nvSpPr>
        <p:spPr>
          <a:xfrm>
            <a:off x="741414" y="2942493"/>
            <a:ext cx="2377079" cy="2377079"/>
          </a:xfrm>
          <a:prstGeom prst="flowChartConnector">
            <a:avLst/>
          </a:prstGeom>
          <a:solidFill>
            <a:srgbClr val="0070C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460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SlideStart_201604251910353107_ccaf1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27584" y="332656"/>
            <a:ext cx="74888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Align right</a:t>
            </a:r>
            <a:endParaRPr lang="en-SG" sz="6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05218" y="2227316"/>
            <a:ext cx="2643532" cy="6174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/>
          <p:cNvSpPr/>
          <p:nvPr/>
        </p:nvSpPr>
        <p:spPr>
          <a:xfrm>
            <a:off x="3725906" y="3513610"/>
            <a:ext cx="3366374" cy="617423"/>
          </a:xfrm>
          <a:prstGeom prst="rect">
            <a:avLst/>
          </a:prstGeom>
          <a:solidFill>
            <a:srgbClr val="0070C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/>
          <p:cNvSpPr/>
          <p:nvPr/>
        </p:nvSpPr>
        <p:spPr>
          <a:xfrm>
            <a:off x="4291372" y="4658167"/>
            <a:ext cx="1980220" cy="6174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/>
          <p:cNvSpPr/>
          <p:nvPr/>
        </p:nvSpPr>
        <p:spPr>
          <a:xfrm>
            <a:off x="4716016" y="5619889"/>
            <a:ext cx="1311723" cy="6174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3" name="Straight Connector 12"/>
          <p:cNvCxnSpPr/>
          <p:nvPr/>
        </p:nvCxnSpPr>
        <p:spPr>
          <a:xfrm>
            <a:off x="7164288" y="1628800"/>
            <a:ext cx="0" cy="4824536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17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 animBg="1"/>
      <p:bldP spid="18" grpId="0" animBg="1"/>
      <p:bldP spid="20" grpId="0" animBg="1"/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Animated2016042519484099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27584" y="332656"/>
            <a:ext cx="74888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Point away</a:t>
            </a:r>
            <a:endParaRPr lang="en-SG" sz="6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"/>
          <p:cNvSpPr>
            <a:spLocks/>
          </p:cNvSpPr>
          <p:nvPr/>
        </p:nvSpPr>
        <p:spPr>
          <a:xfrm>
            <a:off x="741414" y="2942493"/>
            <a:ext cx="2377079" cy="2377079"/>
          </a:xfrm>
          <a:prstGeom prst="flowChartConnector">
            <a:avLst/>
          </a:prstGeom>
          <a:solidFill>
            <a:srgbClr val="0070C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" name="PPTIndicator201604251948410192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71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/>
    </mc:Choice>
    <mc:Fallback xmlns="">
      <p:transition spd="med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3249508 -0.1076053 -0.03249508 -0.1076053 -0.06499016 -0.2152107 E" pathEditMode="relative" ptsTypes="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Multi_201604251952377279_018323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4"/>
          <p:cNvGrpSpPr/>
          <p:nvPr/>
        </p:nvGrpSpPr>
        <p:grpSpPr>
          <a:xfrm>
            <a:off x="611560" y="1628800"/>
            <a:ext cx="6813692" cy="4824536"/>
            <a:chOff x="611560" y="1628800"/>
            <a:chExt cx="6813692" cy="4824536"/>
          </a:xfrm>
        </p:grpSpPr>
        <p:cxnSp>
          <p:nvCxnSpPr>
            <p:cNvPr id="22" name="Straight Connector 12"/>
            <p:cNvCxnSpPr/>
            <p:nvPr/>
          </p:nvCxnSpPr>
          <p:spPr>
            <a:xfrm>
              <a:off x="1335684" y="1628800"/>
              <a:ext cx="0" cy="4824536"/>
            </a:xfrm>
            <a:prstGeom prst="line">
              <a:avLst/>
            </a:prstGeom>
            <a:ln w="571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12"/>
            <p:cNvCxnSpPr/>
            <p:nvPr/>
          </p:nvCxnSpPr>
          <p:spPr>
            <a:xfrm>
              <a:off x="4018407" y="1628800"/>
              <a:ext cx="0" cy="4824536"/>
            </a:xfrm>
            <a:prstGeom prst="line">
              <a:avLst/>
            </a:prstGeom>
            <a:ln w="571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12"/>
            <p:cNvCxnSpPr/>
            <p:nvPr/>
          </p:nvCxnSpPr>
          <p:spPr>
            <a:xfrm>
              <a:off x="6701130" y="1628800"/>
              <a:ext cx="0" cy="4824536"/>
            </a:xfrm>
            <a:prstGeom prst="line">
              <a:avLst/>
            </a:prstGeom>
            <a:ln w="571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12"/>
            <p:cNvCxnSpPr/>
            <p:nvPr/>
          </p:nvCxnSpPr>
          <p:spPr>
            <a:xfrm flipH="1">
              <a:off x="611560" y="2655117"/>
              <a:ext cx="6566890" cy="1"/>
            </a:xfrm>
            <a:prstGeom prst="line">
              <a:avLst/>
            </a:prstGeom>
            <a:ln w="571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12"/>
            <p:cNvCxnSpPr/>
            <p:nvPr/>
          </p:nvCxnSpPr>
          <p:spPr>
            <a:xfrm flipH="1">
              <a:off x="734961" y="4198509"/>
              <a:ext cx="6566890" cy="1"/>
            </a:xfrm>
            <a:prstGeom prst="line">
              <a:avLst/>
            </a:prstGeom>
            <a:ln w="571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12"/>
            <p:cNvCxnSpPr/>
            <p:nvPr/>
          </p:nvCxnSpPr>
          <p:spPr>
            <a:xfrm flipH="1">
              <a:off x="858362" y="5741901"/>
              <a:ext cx="6566890" cy="1"/>
            </a:xfrm>
            <a:prstGeom prst="line">
              <a:avLst/>
            </a:prstGeom>
            <a:ln w="571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1"/>
          <p:cNvSpPr>
            <a:spLocks noChangeAspect="1"/>
          </p:cNvSpPr>
          <p:nvPr/>
        </p:nvSpPr>
        <p:spPr>
          <a:xfrm rot="19353635">
            <a:off x="3193922" y="2617520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2"/>
          <p:cNvSpPr>
            <a:spLocks noChangeAspect="1"/>
          </p:cNvSpPr>
          <p:nvPr/>
        </p:nvSpPr>
        <p:spPr>
          <a:xfrm rot="21257325">
            <a:off x="3591403" y="3625194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3"/>
          <p:cNvSpPr>
            <a:spLocks noChangeAspect="1"/>
          </p:cNvSpPr>
          <p:nvPr/>
        </p:nvSpPr>
        <p:spPr>
          <a:xfrm rot="23193809">
            <a:off x="3388909" y="4706539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4"/>
          <p:cNvSpPr>
            <a:spLocks noChangeAspect="1"/>
          </p:cNvSpPr>
          <p:nvPr/>
        </p:nvSpPr>
        <p:spPr>
          <a:xfrm rot="25063704">
            <a:off x="2674941" y="5492347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c"/>
          <p:cNvSpPr>
            <a:spLocks noChangeAspect="1"/>
          </p:cNvSpPr>
          <p:nvPr/>
        </p:nvSpPr>
        <p:spPr>
          <a:xfrm>
            <a:off x="741414" y="2060848"/>
            <a:ext cx="1188539" cy="1188539"/>
          </a:xfrm>
          <a:prstGeom prst="flowChartConnector">
            <a:avLst/>
          </a:prstGeom>
          <a:solidFill>
            <a:srgbClr val="0070C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5"/>
          <p:cNvSpPr>
            <a:spLocks noChangeAspect="1"/>
          </p:cNvSpPr>
          <p:nvPr/>
        </p:nvSpPr>
        <p:spPr>
          <a:xfrm rot="19353635">
            <a:off x="6690526" y="1565270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6"/>
          <p:cNvSpPr>
            <a:spLocks noChangeAspect="1"/>
          </p:cNvSpPr>
          <p:nvPr/>
        </p:nvSpPr>
        <p:spPr>
          <a:xfrm rot="21257325">
            <a:off x="7209270" y="2941080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7"/>
          <p:cNvSpPr>
            <a:spLocks noChangeAspect="1"/>
          </p:cNvSpPr>
          <p:nvPr/>
        </p:nvSpPr>
        <p:spPr>
          <a:xfrm rot="23193809">
            <a:off x="7205476" y="4232810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8"/>
          <p:cNvSpPr>
            <a:spLocks noChangeAspect="1"/>
          </p:cNvSpPr>
          <p:nvPr/>
        </p:nvSpPr>
        <p:spPr>
          <a:xfrm rot="25063704">
            <a:off x="6391529" y="5433193"/>
            <a:ext cx="619200" cy="617423"/>
          </a:xfrm>
          <a:prstGeom prst="flowChartConnector">
            <a:avLst/>
          </a:prstGeom>
          <a:solidFill>
            <a:srgbClr val="0070C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5"/>
          <p:cNvSpPr txBox="1"/>
          <p:nvPr/>
        </p:nvSpPr>
        <p:spPr>
          <a:xfrm>
            <a:off x="827584" y="332656"/>
            <a:ext cx="74888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Grid</a:t>
            </a:r>
            <a:endParaRPr lang="en-SG" sz="6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795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">
        <p:fade/>
      </p:transition>
    </mc:Choice>
    <mc:Fallback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0" grpId="0" animBg="1"/>
      <p:bldP spid="11" grpId="0" animBg="1"/>
      <p:bldP spid="13" grpId="0" animBg="1"/>
      <p:bldP spid="14" grpId="0" animBg="1"/>
      <p:bldP spid="15" grpId="0" animBg="1"/>
      <p:bldP spid="17" grpId="0" animBg="1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Animated2016042519523771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4"/>
          <p:cNvGrpSpPr/>
          <p:nvPr/>
        </p:nvGrpSpPr>
        <p:grpSpPr>
          <a:xfrm>
            <a:off x="611560" y="1628800"/>
            <a:ext cx="6813692" cy="4824536"/>
            <a:chOff x="611560" y="1628800"/>
            <a:chExt cx="6813692" cy="4824536"/>
          </a:xfrm>
        </p:grpSpPr>
        <p:cxnSp>
          <p:nvCxnSpPr>
            <p:cNvPr id="22" name="Straight Connector 12"/>
            <p:cNvCxnSpPr/>
            <p:nvPr/>
          </p:nvCxnSpPr>
          <p:spPr>
            <a:xfrm>
              <a:off x="1335684" y="1628800"/>
              <a:ext cx="0" cy="4824536"/>
            </a:xfrm>
            <a:prstGeom prst="line">
              <a:avLst/>
            </a:prstGeom>
            <a:ln w="571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12"/>
            <p:cNvCxnSpPr/>
            <p:nvPr/>
          </p:nvCxnSpPr>
          <p:spPr>
            <a:xfrm>
              <a:off x="4018407" y="1628800"/>
              <a:ext cx="0" cy="4824536"/>
            </a:xfrm>
            <a:prstGeom prst="line">
              <a:avLst/>
            </a:prstGeom>
            <a:ln w="571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12"/>
            <p:cNvCxnSpPr/>
            <p:nvPr/>
          </p:nvCxnSpPr>
          <p:spPr>
            <a:xfrm>
              <a:off x="6701130" y="1628800"/>
              <a:ext cx="0" cy="4824536"/>
            </a:xfrm>
            <a:prstGeom prst="line">
              <a:avLst/>
            </a:prstGeom>
            <a:ln w="571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12"/>
            <p:cNvCxnSpPr/>
            <p:nvPr/>
          </p:nvCxnSpPr>
          <p:spPr>
            <a:xfrm flipH="1">
              <a:off x="611560" y="2655117"/>
              <a:ext cx="6566890" cy="1"/>
            </a:xfrm>
            <a:prstGeom prst="line">
              <a:avLst/>
            </a:prstGeom>
            <a:ln w="571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12"/>
            <p:cNvCxnSpPr/>
            <p:nvPr/>
          </p:nvCxnSpPr>
          <p:spPr>
            <a:xfrm flipH="1">
              <a:off x="734961" y="4198509"/>
              <a:ext cx="6566890" cy="1"/>
            </a:xfrm>
            <a:prstGeom prst="line">
              <a:avLst/>
            </a:prstGeom>
            <a:ln w="571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12"/>
            <p:cNvCxnSpPr/>
            <p:nvPr/>
          </p:nvCxnSpPr>
          <p:spPr>
            <a:xfrm flipH="1">
              <a:off x="858362" y="5741901"/>
              <a:ext cx="6566890" cy="1"/>
            </a:xfrm>
            <a:prstGeom prst="line">
              <a:avLst/>
            </a:prstGeom>
            <a:ln w="571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1"/>
          <p:cNvSpPr>
            <a:spLocks noChangeAspect="1"/>
          </p:cNvSpPr>
          <p:nvPr/>
        </p:nvSpPr>
        <p:spPr>
          <a:xfrm rot="19353635">
            <a:off x="3193922" y="2617520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2"/>
          <p:cNvSpPr>
            <a:spLocks noChangeAspect="1"/>
          </p:cNvSpPr>
          <p:nvPr/>
        </p:nvSpPr>
        <p:spPr>
          <a:xfrm rot="21257325">
            <a:off x="3591403" y="3625194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3"/>
          <p:cNvSpPr>
            <a:spLocks noChangeAspect="1"/>
          </p:cNvSpPr>
          <p:nvPr/>
        </p:nvSpPr>
        <p:spPr>
          <a:xfrm rot="23193809">
            <a:off x="3388909" y="4706539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4"/>
          <p:cNvSpPr>
            <a:spLocks noChangeAspect="1"/>
          </p:cNvSpPr>
          <p:nvPr/>
        </p:nvSpPr>
        <p:spPr>
          <a:xfrm rot="25063704">
            <a:off x="2674941" y="5492347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c"/>
          <p:cNvSpPr>
            <a:spLocks noChangeAspect="1"/>
          </p:cNvSpPr>
          <p:nvPr/>
        </p:nvSpPr>
        <p:spPr>
          <a:xfrm>
            <a:off x="741414" y="2060848"/>
            <a:ext cx="1188539" cy="1188539"/>
          </a:xfrm>
          <a:prstGeom prst="flowChartConnector">
            <a:avLst/>
          </a:prstGeom>
          <a:solidFill>
            <a:srgbClr val="0070C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5"/>
          <p:cNvSpPr>
            <a:spLocks noChangeAspect="1"/>
          </p:cNvSpPr>
          <p:nvPr/>
        </p:nvSpPr>
        <p:spPr>
          <a:xfrm rot="19353635">
            <a:off x="6690526" y="1565270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6"/>
          <p:cNvSpPr>
            <a:spLocks noChangeAspect="1"/>
          </p:cNvSpPr>
          <p:nvPr/>
        </p:nvSpPr>
        <p:spPr>
          <a:xfrm rot="21257325">
            <a:off x="7209270" y="2941080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7"/>
          <p:cNvSpPr>
            <a:spLocks noChangeAspect="1"/>
          </p:cNvSpPr>
          <p:nvPr/>
        </p:nvSpPr>
        <p:spPr>
          <a:xfrm rot="23193809">
            <a:off x="7205476" y="4232810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8"/>
          <p:cNvSpPr>
            <a:spLocks noChangeAspect="1"/>
          </p:cNvSpPr>
          <p:nvPr/>
        </p:nvSpPr>
        <p:spPr>
          <a:xfrm rot="25063704">
            <a:off x="6391529" y="5433193"/>
            <a:ext cx="619200" cy="617423"/>
          </a:xfrm>
          <a:prstGeom prst="flowChartConnector">
            <a:avLst/>
          </a:prstGeom>
          <a:solidFill>
            <a:srgbClr val="0070C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5"/>
          <p:cNvSpPr txBox="1"/>
          <p:nvPr/>
        </p:nvSpPr>
        <p:spPr>
          <a:xfrm>
            <a:off x="827584" y="332656"/>
            <a:ext cx="74888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Grid</a:t>
            </a:r>
            <a:endParaRPr lang="en-SG" sz="6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PPTIndicator20160425195237740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818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/>
    </mc:Choice>
    <mc:Fallback xmlns="">
      <p:transition spd="med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2815427 0.09275873 0.02815427 0.09275873 0.05630853 0.1855175 E" pathEditMode="relative" ptsTypes="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531128 0.0192918 0.1531128 0.0192918 0.3062255 0.0385836 E" pathEditMode="relative" ptsTypes="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1292009 0.05297849 -0.1292009 0.05297849 -0.2584018 0.105957 E" pathEditMode="relative" ptsTypes="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5653244 -0.004312756 0.05653244 -0.004312756 0.1130649 -0.008625511 E" pathEditMode="relative" ptsTypes="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1630424 0.05695072 -0.1630424 0.05695072 -0.3260848 0.1139014 E" pathEditMode="relative" ptsTypes="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4471461 -0.04335622 -0.04471461 -0.04335622 -0.08942922 -0.08671245 E" pathEditMode="relative" ptsTypes="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3378932 -0.02500808 -0.3378932 -0.02500808 -0.6757864 -0.05001616 E" pathEditMode="relative" ptsTypes="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0" grpId="0" animBg="1"/>
      <p:bldP spid="11" grpId="0" animBg="1"/>
      <p:bldP spid="13" grpId="0" animBg="1"/>
      <p:bldP spid="14" grpId="0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Multi_201604251952377289_f05a9b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4"/>
          <p:cNvGrpSpPr/>
          <p:nvPr/>
        </p:nvGrpSpPr>
        <p:grpSpPr>
          <a:xfrm>
            <a:off x="611560" y="1628800"/>
            <a:ext cx="6813692" cy="4824536"/>
            <a:chOff x="611560" y="1628800"/>
            <a:chExt cx="6813692" cy="4824536"/>
          </a:xfrm>
        </p:grpSpPr>
        <p:cxnSp>
          <p:nvCxnSpPr>
            <p:cNvPr id="39" name="Straight Connector 12"/>
            <p:cNvCxnSpPr/>
            <p:nvPr/>
          </p:nvCxnSpPr>
          <p:spPr>
            <a:xfrm>
              <a:off x="1335684" y="1628800"/>
              <a:ext cx="0" cy="4824536"/>
            </a:xfrm>
            <a:prstGeom prst="line">
              <a:avLst/>
            </a:prstGeom>
            <a:ln w="571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12"/>
            <p:cNvCxnSpPr/>
            <p:nvPr/>
          </p:nvCxnSpPr>
          <p:spPr>
            <a:xfrm>
              <a:off x="4018407" y="1628800"/>
              <a:ext cx="0" cy="4824536"/>
            </a:xfrm>
            <a:prstGeom prst="line">
              <a:avLst/>
            </a:prstGeom>
            <a:ln w="571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12"/>
            <p:cNvCxnSpPr/>
            <p:nvPr/>
          </p:nvCxnSpPr>
          <p:spPr>
            <a:xfrm>
              <a:off x="6701130" y="1628800"/>
              <a:ext cx="0" cy="4824536"/>
            </a:xfrm>
            <a:prstGeom prst="line">
              <a:avLst/>
            </a:prstGeom>
            <a:ln w="571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12"/>
            <p:cNvCxnSpPr/>
            <p:nvPr/>
          </p:nvCxnSpPr>
          <p:spPr>
            <a:xfrm flipH="1">
              <a:off x="611560" y="2655117"/>
              <a:ext cx="6566890" cy="1"/>
            </a:xfrm>
            <a:prstGeom prst="line">
              <a:avLst/>
            </a:prstGeom>
            <a:ln w="571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12"/>
            <p:cNvCxnSpPr/>
            <p:nvPr/>
          </p:nvCxnSpPr>
          <p:spPr>
            <a:xfrm flipH="1">
              <a:off x="734961" y="4198509"/>
              <a:ext cx="6566890" cy="1"/>
            </a:xfrm>
            <a:prstGeom prst="line">
              <a:avLst/>
            </a:prstGeom>
            <a:ln w="571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12"/>
            <p:cNvCxnSpPr/>
            <p:nvPr/>
          </p:nvCxnSpPr>
          <p:spPr>
            <a:xfrm flipH="1">
              <a:off x="858362" y="5741901"/>
              <a:ext cx="6566890" cy="1"/>
            </a:xfrm>
            <a:prstGeom prst="line">
              <a:avLst/>
            </a:prstGeom>
            <a:ln w="571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1"/>
          <p:cNvSpPr>
            <a:spLocks noChangeAspect="1"/>
          </p:cNvSpPr>
          <p:nvPr/>
        </p:nvSpPr>
        <p:spPr>
          <a:xfrm rot="19353635">
            <a:off x="3708807" y="3889799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2"/>
          <p:cNvSpPr>
            <a:spLocks noChangeAspect="1"/>
          </p:cNvSpPr>
          <p:nvPr/>
        </p:nvSpPr>
        <p:spPr>
          <a:xfrm rot="21257325">
            <a:off x="6391529" y="3889800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3"/>
          <p:cNvSpPr>
            <a:spLocks noChangeAspect="1"/>
          </p:cNvSpPr>
          <p:nvPr/>
        </p:nvSpPr>
        <p:spPr>
          <a:xfrm rot="23193809">
            <a:off x="1026083" y="5433192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4"/>
          <p:cNvSpPr>
            <a:spLocks noChangeAspect="1"/>
          </p:cNvSpPr>
          <p:nvPr/>
        </p:nvSpPr>
        <p:spPr>
          <a:xfrm rot="25063704">
            <a:off x="3708806" y="5433193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c"/>
          <p:cNvSpPr>
            <a:spLocks noChangeAspect="1"/>
          </p:cNvSpPr>
          <p:nvPr/>
        </p:nvSpPr>
        <p:spPr>
          <a:xfrm>
            <a:off x="741414" y="2060848"/>
            <a:ext cx="1188539" cy="1188539"/>
          </a:xfrm>
          <a:prstGeom prst="flowChartConnector">
            <a:avLst/>
          </a:prstGeom>
          <a:solidFill>
            <a:srgbClr val="0070C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5"/>
          <p:cNvSpPr>
            <a:spLocks noChangeAspect="1"/>
          </p:cNvSpPr>
          <p:nvPr/>
        </p:nvSpPr>
        <p:spPr>
          <a:xfrm rot="19353635">
            <a:off x="3708806" y="2346406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6"/>
          <p:cNvSpPr>
            <a:spLocks noChangeAspect="1"/>
          </p:cNvSpPr>
          <p:nvPr/>
        </p:nvSpPr>
        <p:spPr>
          <a:xfrm rot="21257325">
            <a:off x="6391529" y="2346406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7"/>
          <p:cNvSpPr>
            <a:spLocks noChangeAspect="1"/>
          </p:cNvSpPr>
          <p:nvPr/>
        </p:nvSpPr>
        <p:spPr>
          <a:xfrm rot="23193809">
            <a:off x="1026084" y="3889799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8"/>
          <p:cNvSpPr>
            <a:spLocks noChangeAspect="1"/>
          </p:cNvSpPr>
          <p:nvPr/>
        </p:nvSpPr>
        <p:spPr>
          <a:xfrm rot="25063704">
            <a:off x="6391529" y="5433193"/>
            <a:ext cx="619200" cy="617423"/>
          </a:xfrm>
          <a:prstGeom prst="flowChartConnector">
            <a:avLst/>
          </a:prstGeom>
          <a:solidFill>
            <a:srgbClr val="0070C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5"/>
          <p:cNvSpPr txBox="1"/>
          <p:nvPr/>
        </p:nvSpPr>
        <p:spPr>
          <a:xfrm>
            <a:off x="827584" y="332656"/>
            <a:ext cx="74888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Grid</a:t>
            </a:r>
            <a:endParaRPr lang="en-SG" sz="6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666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Start_201604251943558357_03f02d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"/>
          <p:cNvSpPr>
            <a:spLocks noChangeAspect="1"/>
          </p:cNvSpPr>
          <p:nvPr/>
        </p:nvSpPr>
        <p:spPr>
          <a:xfrm rot="19353635">
            <a:off x="3708807" y="3889799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2"/>
          <p:cNvSpPr>
            <a:spLocks noChangeAspect="1"/>
          </p:cNvSpPr>
          <p:nvPr/>
        </p:nvSpPr>
        <p:spPr>
          <a:xfrm rot="21257325">
            <a:off x="6391529" y="3889800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3"/>
          <p:cNvSpPr>
            <a:spLocks noChangeAspect="1"/>
          </p:cNvSpPr>
          <p:nvPr/>
        </p:nvSpPr>
        <p:spPr>
          <a:xfrm rot="23193809">
            <a:off x="1026083" y="5433192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4"/>
          <p:cNvSpPr>
            <a:spLocks noChangeAspect="1"/>
          </p:cNvSpPr>
          <p:nvPr/>
        </p:nvSpPr>
        <p:spPr>
          <a:xfrm rot="25063704">
            <a:off x="3708806" y="5433193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c"/>
          <p:cNvSpPr>
            <a:spLocks noChangeAspect="1"/>
          </p:cNvSpPr>
          <p:nvPr/>
        </p:nvSpPr>
        <p:spPr>
          <a:xfrm>
            <a:off x="741414" y="2060848"/>
            <a:ext cx="1188539" cy="1188539"/>
          </a:xfrm>
          <a:prstGeom prst="flowChartConnector">
            <a:avLst/>
          </a:prstGeom>
          <a:solidFill>
            <a:srgbClr val="0070C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5"/>
          <p:cNvSpPr>
            <a:spLocks noChangeAspect="1"/>
          </p:cNvSpPr>
          <p:nvPr/>
        </p:nvSpPr>
        <p:spPr>
          <a:xfrm rot="19353635">
            <a:off x="3708806" y="2346406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6"/>
          <p:cNvSpPr>
            <a:spLocks noChangeAspect="1"/>
          </p:cNvSpPr>
          <p:nvPr/>
        </p:nvSpPr>
        <p:spPr>
          <a:xfrm rot="21257325">
            <a:off x="6391529" y="2346406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7"/>
          <p:cNvSpPr>
            <a:spLocks noChangeAspect="1"/>
          </p:cNvSpPr>
          <p:nvPr/>
        </p:nvSpPr>
        <p:spPr>
          <a:xfrm rot="23193809">
            <a:off x="1026084" y="3889799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8"/>
          <p:cNvSpPr>
            <a:spLocks noChangeAspect="1"/>
          </p:cNvSpPr>
          <p:nvPr/>
        </p:nvSpPr>
        <p:spPr>
          <a:xfrm rot="25063704">
            <a:off x="6391529" y="5433193"/>
            <a:ext cx="619200" cy="617423"/>
          </a:xfrm>
          <a:prstGeom prst="flowChartConnector">
            <a:avLst/>
          </a:prstGeom>
          <a:solidFill>
            <a:srgbClr val="0070C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5811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Animated2016042519435582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"/>
          <p:cNvSpPr>
            <a:spLocks noChangeAspect="1"/>
          </p:cNvSpPr>
          <p:nvPr/>
        </p:nvSpPr>
        <p:spPr>
          <a:xfrm rot="19353635">
            <a:off x="3708807" y="3889799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2"/>
          <p:cNvSpPr>
            <a:spLocks noChangeAspect="1"/>
          </p:cNvSpPr>
          <p:nvPr/>
        </p:nvSpPr>
        <p:spPr>
          <a:xfrm rot="21257325">
            <a:off x="6391529" y="3889800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3"/>
          <p:cNvSpPr>
            <a:spLocks noChangeAspect="1"/>
          </p:cNvSpPr>
          <p:nvPr/>
        </p:nvSpPr>
        <p:spPr>
          <a:xfrm rot="23193809">
            <a:off x="1026083" y="5433192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4"/>
          <p:cNvSpPr>
            <a:spLocks noChangeAspect="1"/>
          </p:cNvSpPr>
          <p:nvPr/>
        </p:nvSpPr>
        <p:spPr>
          <a:xfrm rot="25063704">
            <a:off x="3708806" y="5433193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c"/>
          <p:cNvSpPr>
            <a:spLocks noChangeAspect="1"/>
          </p:cNvSpPr>
          <p:nvPr/>
        </p:nvSpPr>
        <p:spPr>
          <a:xfrm>
            <a:off x="741414" y="2060848"/>
            <a:ext cx="1188539" cy="1188539"/>
          </a:xfrm>
          <a:prstGeom prst="flowChartConnector">
            <a:avLst/>
          </a:prstGeom>
          <a:solidFill>
            <a:srgbClr val="0070C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5"/>
          <p:cNvSpPr>
            <a:spLocks noChangeAspect="1"/>
          </p:cNvSpPr>
          <p:nvPr/>
        </p:nvSpPr>
        <p:spPr>
          <a:xfrm rot="19353635">
            <a:off x="3708806" y="2346406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6"/>
          <p:cNvSpPr>
            <a:spLocks noChangeAspect="1"/>
          </p:cNvSpPr>
          <p:nvPr/>
        </p:nvSpPr>
        <p:spPr>
          <a:xfrm rot="21257325">
            <a:off x="6391529" y="2346406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7"/>
          <p:cNvSpPr>
            <a:spLocks noChangeAspect="1"/>
          </p:cNvSpPr>
          <p:nvPr/>
        </p:nvSpPr>
        <p:spPr>
          <a:xfrm rot="23193809">
            <a:off x="1026084" y="3889799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8"/>
          <p:cNvSpPr>
            <a:spLocks noChangeAspect="1"/>
          </p:cNvSpPr>
          <p:nvPr/>
        </p:nvSpPr>
        <p:spPr>
          <a:xfrm rot="25063704">
            <a:off x="6391529" y="5433193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" name="PPTIndicator201604251943558497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26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/>
    </mc:Choice>
    <mc:Fallback xmlns="">
      <p:transition spd="med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1980575 -0.2745101 -0.1980575 -0.2745101 -0.3961149 -0.5490202 E" pathEditMode="relative" ptsTypes=""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037852 -0.05623505 0.1037852 -0.05623505 0.2075703 -0.1124701 E" pathEditMode="relative" ptsTypes="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5157983 0.04987182 -0.05157983 0.04987182 -0.1031597 0.09974365 E" pathEditMode="relative" ptsTypes="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03917694 0.0486073 0.0003917694 0.0486073 0.0007835388 0.09721459 E" pathEditMode="relative" ptsTypes="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3347479 0.06181845 0.03347479 0.06181845 0.06694958 0.1236369 E" pathEditMode="relative" ptsTypes="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6725227 -0.1619852 0.006725227 -0.1619852 0.01345045 -0.3239704 E" pathEditMode="relative" ptsTypes="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037851 -0.1619853 0.1037851 -0.1619853 0.2075702 -0.3239706 E" pathEditMode="relative" ptsTypes="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5157989 -0.05070645 -0.05157989 -0.05070645 -0.1031598 -0.1014129 E" pathEditMode="relative" ptsTypes="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037851 0.05114639 0.1037851 0.05114639 0.2075702 0.1022928 E" pathEditMode="relative" ptsTypes="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0" grpId="0" animBg="1"/>
      <p:bldP spid="11" grpId="0" animBg="1"/>
      <p:bldP spid="3" grpId="0" animBg="1"/>
      <p:bldP spid="13" grpId="0" animBg="1"/>
      <p:bldP spid="14" grpId="0" animBg="1"/>
      <p:bldP spid="15" grpId="0" animBg="1"/>
      <p:bldP spid="1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End_201604251943558357_07a610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"/>
          <p:cNvSpPr>
            <a:spLocks noChangeAspect="1"/>
          </p:cNvSpPr>
          <p:nvPr/>
        </p:nvSpPr>
        <p:spPr>
          <a:xfrm rot="19353635">
            <a:off x="86732" y="124618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2"/>
          <p:cNvSpPr>
            <a:spLocks noChangeAspect="1"/>
          </p:cNvSpPr>
          <p:nvPr/>
        </p:nvSpPr>
        <p:spPr>
          <a:xfrm rot="21257325">
            <a:off x="8289552" y="3118480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3"/>
          <p:cNvSpPr>
            <a:spLocks noChangeAspect="1"/>
          </p:cNvSpPr>
          <p:nvPr/>
        </p:nvSpPr>
        <p:spPr>
          <a:xfrm rot="23193809">
            <a:off x="82791" y="6117234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4"/>
          <p:cNvSpPr>
            <a:spLocks noChangeAspect="1"/>
          </p:cNvSpPr>
          <p:nvPr/>
        </p:nvSpPr>
        <p:spPr>
          <a:xfrm rot="25063704">
            <a:off x="3715971" y="6099891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c"/>
          <p:cNvSpPr>
            <a:spLocks noChangeAspect="1"/>
          </p:cNvSpPr>
          <p:nvPr/>
        </p:nvSpPr>
        <p:spPr>
          <a:xfrm>
            <a:off x="1353601" y="2908750"/>
            <a:ext cx="1188539" cy="1188539"/>
          </a:xfrm>
          <a:prstGeom prst="flowChartConnector">
            <a:avLst/>
          </a:prstGeom>
          <a:solidFill>
            <a:srgbClr val="0070C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5"/>
          <p:cNvSpPr>
            <a:spLocks noChangeAspect="1"/>
          </p:cNvSpPr>
          <p:nvPr/>
        </p:nvSpPr>
        <p:spPr>
          <a:xfrm rot="19353635">
            <a:off x="3831797" y="124617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6"/>
          <p:cNvSpPr>
            <a:spLocks noChangeAspect="1"/>
          </p:cNvSpPr>
          <p:nvPr/>
        </p:nvSpPr>
        <p:spPr>
          <a:xfrm rot="21257325">
            <a:off x="8289551" y="124616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7"/>
          <p:cNvSpPr>
            <a:spLocks noChangeAspect="1"/>
          </p:cNvSpPr>
          <p:nvPr/>
        </p:nvSpPr>
        <p:spPr>
          <a:xfrm rot="23193809">
            <a:off x="82791" y="3194309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8"/>
          <p:cNvSpPr>
            <a:spLocks noChangeAspect="1"/>
          </p:cNvSpPr>
          <p:nvPr/>
        </p:nvSpPr>
        <p:spPr>
          <a:xfrm rot="25063704">
            <a:off x="8289551" y="6134717"/>
            <a:ext cx="619200" cy="617423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5"/>
          <p:cNvSpPr txBox="1"/>
          <p:nvPr/>
        </p:nvSpPr>
        <p:spPr>
          <a:xfrm>
            <a:off x="1763688" y="2780928"/>
            <a:ext cx="74888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…</a:t>
            </a:r>
            <a:r>
              <a:rPr lang="en-US" sz="6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and more</a:t>
            </a:r>
            <a:endParaRPr lang="en-SG" sz="6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7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cknowledgemen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9224" y="992124"/>
            <a:ext cx="7845552" cy="48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49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SlideAnimated2016042519103521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27584" y="332656"/>
            <a:ext cx="74888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Align right</a:t>
            </a:r>
            <a:endParaRPr lang="en-SG" sz="6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05218" y="2227316"/>
            <a:ext cx="2643532" cy="6174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/>
          <p:cNvSpPr/>
          <p:nvPr/>
        </p:nvSpPr>
        <p:spPr>
          <a:xfrm>
            <a:off x="3725906" y="3513610"/>
            <a:ext cx="3366374" cy="617423"/>
          </a:xfrm>
          <a:prstGeom prst="rect">
            <a:avLst/>
          </a:prstGeom>
          <a:solidFill>
            <a:srgbClr val="0070C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/>
          <p:cNvSpPr/>
          <p:nvPr/>
        </p:nvSpPr>
        <p:spPr>
          <a:xfrm>
            <a:off x="4291372" y="4658167"/>
            <a:ext cx="1980220" cy="6174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/>
          <p:cNvSpPr/>
          <p:nvPr/>
        </p:nvSpPr>
        <p:spPr>
          <a:xfrm>
            <a:off x="4716016" y="5619889"/>
            <a:ext cx="1311723" cy="6174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3" name="Straight Connector 12"/>
          <p:cNvCxnSpPr/>
          <p:nvPr/>
        </p:nvCxnSpPr>
        <p:spPr>
          <a:xfrm>
            <a:off x="7164288" y="1628800"/>
            <a:ext cx="0" cy="4824536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PTIndicator201604251910353597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44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/>
    </mc:Choice>
    <mc:Fallback xmlns="">
      <p:transition spd="med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8440123 0 0.08440123 0 0.1688025 0 E" pathEditMode="relative" ptsTypes="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4487576 0 0.04487576 0 0.08975152 0 E" pathEditMode="relative" ptsTypes="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582098 0 0.0582098 0 0.1164196 0 E" pathEditMode="relative" ptsTypes="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SlideMulti_201604251911303302_d2c69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27584" y="332656"/>
            <a:ext cx="74888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Align right</a:t>
            </a:r>
            <a:endParaRPr lang="en-SG" sz="6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48748" y="2227316"/>
            <a:ext cx="2643532" cy="6174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/>
          <p:cNvSpPr/>
          <p:nvPr/>
        </p:nvSpPr>
        <p:spPr>
          <a:xfrm>
            <a:off x="3725906" y="3513610"/>
            <a:ext cx="3366374" cy="617423"/>
          </a:xfrm>
          <a:prstGeom prst="rect">
            <a:avLst/>
          </a:prstGeom>
          <a:solidFill>
            <a:srgbClr val="0070C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/>
          <p:cNvSpPr/>
          <p:nvPr/>
        </p:nvSpPr>
        <p:spPr>
          <a:xfrm>
            <a:off x="5112060" y="4658167"/>
            <a:ext cx="1980220" cy="6174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1" name="Straight Connector 12"/>
          <p:cNvCxnSpPr/>
          <p:nvPr/>
        </p:nvCxnSpPr>
        <p:spPr>
          <a:xfrm>
            <a:off x="7164288" y="1628800"/>
            <a:ext cx="0" cy="4824536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780557" y="5619889"/>
            <a:ext cx="1311723" cy="6174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037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Horizontal)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Start_201604261127234502_2dc5bd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27584" y="332656"/>
            <a:ext cx="74888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Align left</a:t>
            </a:r>
            <a:endParaRPr lang="en-SG" sz="6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83768" y="2227316"/>
            <a:ext cx="2643532" cy="6174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/>
          <p:cNvSpPr/>
          <p:nvPr/>
        </p:nvSpPr>
        <p:spPr>
          <a:xfrm>
            <a:off x="3725906" y="3513610"/>
            <a:ext cx="3366374" cy="617423"/>
          </a:xfrm>
          <a:prstGeom prst="rect">
            <a:avLst/>
          </a:prstGeom>
          <a:solidFill>
            <a:srgbClr val="0070C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/>
          <p:cNvSpPr/>
          <p:nvPr/>
        </p:nvSpPr>
        <p:spPr>
          <a:xfrm>
            <a:off x="6048164" y="4658167"/>
            <a:ext cx="1980220" cy="6174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/>
          <p:cNvSpPr/>
          <p:nvPr/>
        </p:nvSpPr>
        <p:spPr>
          <a:xfrm>
            <a:off x="5292080" y="5619889"/>
            <a:ext cx="1311723" cy="6174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" name="Straight Connector 12"/>
          <p:cNvCxnSpPr/>
          <p:nvPr/>
        </p:nvCxnSpPr>
        <p:spPr>
          <a:xfrm>
            <a:off x="3651425" y="1628800"/>
            <a:ext cx="0" cy="4824536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75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 animBg="1"/>
      <p:bldP spid="18" grpId="0" animBg="1"/>
      <p:bldP spid="2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Animated20160426112723427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27584" y="332656"/>
            <a:ext cx="74888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Align left</a:t>
            </a:r>
            <a:endParaRPr lang="en-SG" sz="6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83768" y="2227316"/>
            <a:ext cx="2643532" cy="6174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/>
          <p:cNvSpPr/>
          <p:nvPr/>
        </p:nvSpPr>
        <p:spPr>
          <a:xfrm>
            <a:off x="3725906" y="3513610"/>
            <a:ext cx="3366374" cy="617423"/>
          </a:xfrm>
          <a:prstGeom prst="rect">
            <a:avLst/>
          </a:prstGeom>
          <a:solidFill>
            <a:srgbClr val="0070C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/>
          <p:cNvSpPr/>
          <p:nvPr/>
        </p:nvSpPr>
        <p:spPr>
          <a:xfrm>
            <a:off x="6048164" y="4658167"/>
            <a:ext cx="1980220" cy="6174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/>
          <p:cNvSpPr/>
          <p:nvPr/>
        </p:nvSpPr>
        <p:spPr>
          <a:xfrm>
            <a:off x="5292080" y="5619889"/>
            <a:ext cx="1311723" cy="6174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" name="Straight Connector 12"/>
          <p:cNvCxnSpPr/>
          <p:nvPr/>
        </p:nvCxnSpPr>
        <p:spPr>
          <a:xfrm>
            <a:off x="3651425" y="1628800"/>
            <a:ext cx="0" cy="4824536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PTIndicator201604261127234642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96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/>
    </mc:Choice>
    <mc:Fallback>
      <p:transition spd="med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792092 0 0.06792092 0 0.1358418 0 E" pathEditMode="relative" ptsTypes="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1269826 0 -0.1269826 0 -0.2539653 0 E" pathEditMode="relative" ptsTypes="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8563945 0 -0.08563945 0 -0.1712789 0 E" pathEditMode="relative" ptsTypes="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End_201604261127234512_ca74bc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27584" y="332656"/>
            <a:ext cx="74888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Align left</a:t>
            </a:r>
            <a:endParaRPr lang="en-SG" sz="6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25906" y="2227316"/>
            <a:ext cx="2643532" cy="6174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/>
          <p:cNvSpPr/>
          <p:nvPr/>
        </p:nvSpPr>
        <p:spPr>
          <a:xfrm>
            <a:off x="3725906" y="3513610"/>
            <a:ext cx="3366374" cy="617423"/>
          </a:xfrm>
          <a:prstGeom prst="rect">
            <a:avLst/>
          </a:prstGeom>
          <a:solidFill>
            <a:srgbClr val="0070C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/>
          <p:cNvSpPr/>
          <p:nvPr/>
        </p:nvSpPr>
        <p:spPr>
          <a:xfrm>
            <a:off x="3725906" y="4658167"/>
            <a:ext cx="1980220" cy="6174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1" name="Straight Connector 12"/>
          <p:cNvCxnSpPr/>
          <p:nvPr/>
        </p:nvCxnSpPr>
        <p:spPr>
          <a:xfrm>
            <a:off x="3651425" y="1628800"/>
            <a:ext cx="0" cy="4824536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725906" y="5619889"/>
            <a:ext cx="1311723" cy="6174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261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Horizontal)">
                                      <p:cBhvr>
                                        <p:cTn id="6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Start_201604251916319994_2b1e5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27584" y="332656"/>
            <a:ext cx="74888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Adjoin vertically</a:t>
            </a:r>
            <a:endParaRPr lang="en-SG" sz="6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25906" y="2227316"/>
            <a:ext cx="2643532" cy="6174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/>
          <p:cNvSpPr/>
          <p:nvPr/>
        </p:nvSpPr>
        <p:spPr>
          <a:xfrm>
            <a:off x="3725906" y="3513610"/>
            <a:ext cx="3366374" cy="617423"/>
          </a:xfrm>
          <a:prstGeom prst="rect">
            <a:avLst/>
          </a:prstGeom>
          <a:solidFill>
            <a:srgbClr val="0070C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/>
          <p:cNvSpPr/>
          <p:nvPr/>
        </p:nvSpPr>
        <p:spPr>
          <a:xfrm>
            <a:off x="3725906" y="4658167"/>
            <a:ext cx="1980220" cy="6174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/>
          <p:cNvSpPr/>
          <p:nvPr/>
        </p:nvSpPr>
        <p:spPr>
          <a:xfrm>
            <a:off x="3725906" y="5619889"/>
            <a:ext cx="1311723" cy="6174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588224" y="2420888"/>
            <a:ext cx="0" cy="1008112"/>
          </a:xfrm>
          <a:prstGeom prst="straightConnector1">
            <a:avLst/>
          </a:prstGeom>
          <a:ln w="571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6084168" y="4221088"/>
            <a:ext cx="0" cy="833150"/>
          </a:xfrm>
          <a:prstGeom prst="straightConnector1">
            <a:avLst/>
          </a:prstGeom>
          <a:ln w="571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364088" y="5373216"/>
            <a:ext cx="0" cy="688554"/>
          </a:xfrm>
          <a:prstGeom prst="straightConnector1">
            <a:avLst/>
          </a:prstGeom>
          <a:ln w="571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90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Animated2016042519163198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27584" y="332656"/>
            <a:ext cx="74888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Adjoin vertically</a:t>
            </a:r>
            <a:endParaRPr lang="en-SG" sz="6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25906" y="2227316"/>
            <a:ext cx="2643532" cy="6174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/>
          <p:cNvSpPr/>
          <p:nvPr/>
        </p:nvSpPr>
        <p:spPr>
          <a:xfrm>
            <a:off x="3725906" y="3513610"/>
            <a:ext cx="3366374" cy="617423"/>
          </a:xfrm>
          <a:prstGeom prst="rect">
            <a:avLst/>
          </a:prstGeom>
          <a:solidFill>
            <a:srgbClr val="0070C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/>
          <p:cNvSpPr/>
          <p:nvPr/>
        </p:nvSpPr>
        <p:spPr>
          <a:xfrm>
            <a:off x="3725906" y="4658167"/>
            <a:ext cx="1980220" cy="6174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/>
          <p:cNvSpPr/>
          <p:nvPr/>
        </p:nvSpPr>
        <p:spPr>
          <a:xfrm>
            <a:off x="3725906" y="5619889"/>
            <a:ext cx="1311723" cy="6174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588224" y="2420888"/>
            <a:ext cx="0" cy="1008112"/>
          </a:xfrm>
          <a:prstGeom prst="straightConnector1">
            <a:avLst/>
          </a:prstGeom>
          <a:ln w="571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6084168" y="4221088"/>
            <a:ext cx="0" cy="833150"/>
          </a:xfrm>
          <a:prstGeom prst="straightConnector1">
            <a:avLst/>
          </a:prstGeom>
          <a:ln w="571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364088" y="5373216"/>
            <a:ext cx="0" cy="688554"/>
          </a:xfrm>
          <a:prstGeom prst="straightConnector1">
            <a:avLst/>
          </a:prstGeom>
          <a:ln w="571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PTIndicator201604251916320124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/>
    </mc:Choice>
    <mc:Fallback xmlns="">
      <p:transition spd="med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.04876575 0 0.04876575 0 0.0975315 E" pathEditMode="relative" ptsTypes="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-0.03843203 0 -0.03843203 0 -0.07686406 E" pathEditMode="relative" ptsTypes="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-0.06353407 0 -0.06353407 0 -0.1270681 E" pathEditMode="relative" ptsTypes="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11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878</TotalTime>
  <Words>47</Words>
  <Application>Microsoft Office PowerPoint</Application>
  <PresentationFormat>On-screen Show (4:3)</PresentationFormat>
  <Paragraphs>24</Paragraphs>
  <Slides>27</Slides>
  <Notes>0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Damith Chatura Rajapakse</cp:lastModifiedBy>
  <cp:revision>73</cp:revision>
  <dcterms:created xsi:type="dcterms:W3CDTF">2013-12-24T07:09:11Z</dcterms:created>
  <dcterms:modified xsi:type="dcterms:W3CDTF">2016-04-26T05:11:24Z</dcterms:modified>
</cp:coreProperties>
</file>