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4" r:id="rId6"/>
    <p:sldId id="292" r:id="rId7"/>
    <p:sldId id="358" r:id="rId8"/>
    <p:sldId id="359" r:id="rId9"/>
    <p:sldId id="360" r:id="rId10"/>
    <p:sldId id="361" r:id="rId11"/>
    <p:sldId id="311" r:id="rId12"/>
    <p:sldId id="357" r:id="rId13"/>
    <p:sldId id="362" r:id="rId14"/>
    <p:sldId id="363" r:id="rId15"/>
    <p:sldId id="364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4"/>
            <p14:sldId id="292"/>
            <p14:sldId id="358"/>
            <p14:sldId id="359"/>
            <p14:sldId id="360"/>
            <p14:sldId id="361"/>
            <p14:sldId id="311"/>
            <p14:sldId id="357"/>
            <p14:sldId id="362"/>
            <p14:sldId id="363"/>
            <p14:sldId id="3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81353" y="13774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066906" y="15115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91038" y="14069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2312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202000" y="5511423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561935" y="362705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756" y="406218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4961" y="3991802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240514" y="4125949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859" y="1842119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022" y="268031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4710" y="590574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Adjoin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Adjoin Horizontal w/o Align, Adjoin Horizontal w/ Align, Adjoin Vertical w/o Align and Adjoin Vertical w/ Align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Adjoin:: w/o Align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8135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06690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9103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511423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62705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756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4961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240514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842119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68031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90574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Adjoin:: w/ Align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98</Words>
  <Application>Microsoft Office PowerPoint</Application>
  <PresentationFormat>On-screen Show (4:3)</PresentationFormat>
  <Paragraphs>12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Main feature</vt:lpstr>
      <vt:lpstr>Sub feature</vt:lpstr>
      <vt:lpstr>PowerPointLabs Test Cases</vt:lpstr>
      <vt:lpstr>Adjoin</vt:lpstr>
      <vt:lpstr>PowerPoint Presentation</vt:lpstr>
      <vt:lpstr>Adjoin:: w/o Align</vt:lpstr>
      <vt:lpstr>PowerPoint Presentation</vt:lpstr>
      <vt:lpstr>PowerPoint Presentation</vt:lpstr>
      <vt:lpstr>PowerPoint Presentation</vt:lpstr>
      <vt:lpstr>PowerPoint Presentation</vt:lpstr>
      <vt:lpstr>Adjoin:: w/ Align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65</cp:revision>
  <dcterms:created xsi:type="dcterms:W3CDTF">2014-01-22T00:01:33Z</dcterms:created>
  <dcterms:modified xsi:type="dcterms:W3CDTF">2016-03-27T15:03:17Z</dcterms:modified>
</cp:coreProperties>
</file>