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4" r:id="rId6"/>
    <p:sldId id="292" r:id="rId7"/>
    <p:sldId id="358" r:id="rId8"/>
    <p:sldId id="359" r:id="rId9"/>
    <p:sldId id="360" r:id="rId10"/>
    <p:sldId id="311" r:id="rId11"/>
    <p:sldId id="362" r:id="rId12"/>
    <p:sldId id="363" r:id="rId13"/>
    <p:sldId id="364" r:id="rId14"/>
    <p:sldId id="365" r:id="rId15"/>
    <p:sldId id="366" r:id="rId16"/>
    <p:sldId id="402" r:id="rId17"/>
    <p:sldId id="408" r:id="rId18"/>
    <p:sldId id="369" r:id="rId19"/>
    <p:sldId id="370" r:id="rId20"/>
    <p:sldId id="404" r:id="rId21"/>
    <p:sldId id="411" r:id="rId22"/>
    <p:sldId id="374" r:id="rId23"/>
    <p:sldId id="375" r:id="rId24"/>
    <p:sldId id="392" r:id="rId25"/>
    <p:sldId id="393" r:id="rId26"/>
    <p:sldId id="379" r:id="rId27"/>
    <p:sldId id="391" r:id="rId28"/>
    <p:sldId id="394" r:id="rId29"/>
    <p:sldId id="395" r:id="rId30"/>
    <p:sldId id="383" r:id="rId31"/>
    <p:sldId id="406" r:id="rId32"/>
    <p:sldId id="403" r:id="rId33"/>
    <p:sldId id="412" r:id="rId34"/>
    <p:sldId id="387" r:id="rId35"/>
    <p:sldId id="407" r:id="rId36"/>
    <p:sldId id="405" r:id="rId37"/>
    <p:sldId id="410" r:id="rId38"/>
    <p:sldId id="27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4"/>
            <p14:sldId id="292"/>
            <p14:sldId id="358"/>
            <p14:sldId id="359"/>
            <p14:sldId id="360"/>
            <p14:sldId id="311"/>
            <p14:sldId id="362"/>
            <p14:sldId id="363"/>
            <p14:sldId id="364"/>
            <p14:sldId id="365"/>
            <p14:sldId id="366"/>
            <p14:sldId id="402"/>
            <p14:sldId id="408"/>
            <p14:sldId id="369"/>
            <p14:sldId id="370"/>
            <p14:sldId id="404"/>
            <p14:sldId id="411"/>
            <p14:sldId id="374"/>
            <p14:sldId id="375"/>
            <p14:sldId id="392"/>
            <p14:sldId id="393"/>
            <p14:sldId id="379"/>
            <p14:sldId id="391"/>
            <p14:sldId id="394"/>
            <p14:sldId id="395"/>
            <p14:sldId id="383"/>
            <p14:sldId id="406"/>
            <p14:sldId id="403"/>
            <p14:sldId id="412"/>
            <p14:sldId id="387"/>
            <p14:sldId id="407"/>
            <p14:sldId id="405"/>
            <p14:sldId id="41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646768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522136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821896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290036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9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573" y="646768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85124" y="1522136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501850" y="4821896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163636" y="290036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6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First and Second Shape w/ Shape Edges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7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96713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348718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933087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292123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1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96713" y="1933087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348718" y="292123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corner most objects w/ Shape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268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96713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348718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933087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292123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6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96713" y="1933087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348718" y="292123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Distribute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Distribute Horizontal, Distribute Vertical, Distribute Horizontal and Vertical and Distribute Grid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Slide Edges w/ Shape Center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824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0150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96915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265403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67738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2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9525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253714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513106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365489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6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0150" y="9525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96915" y="2253714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265403" y="513106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67738" y="365489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First Selected Shape w/ Shape Center 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4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5910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7395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28243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165858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2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30302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345154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70434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348725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2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5910" y="130302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7395" y="2345154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28243" y="470434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165858" y="3487250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6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First and Second Shape w/ Shape Center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0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54275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207917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2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357788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336773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3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54275" y="2357788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207917" y="336773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1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corner most objects w/ Shape Center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1337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54275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207917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8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2357788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336773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9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54275" y="2357788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207917" y="336773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7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Slide Edges w/ Shape Edges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813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54644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639010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6551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3148" y="296248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1228" y="1430696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139946" y="5248615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4646" y="306800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8813" y="296248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54644" y="1430696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639010" y="5248615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965516" y="3068003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Within First Selected Shape w/ Shape Edges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573" y="1447800"/>
            <a:ext cx="12573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85124" y="2133879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6501850" y="4452684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3163636" y="402137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609600"/>
            <a:ext cx="8305800" cy="556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5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161</Words>
  <Application>Microsoft Office PowerPoint</Application>
  <PresentationFormat>On-screen Show (4:3)</PresentationFormat>
  <Paragraphs>18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Office Theme</vt:lpstr>
      <vt:lpstr>Main feature</vt:lpstr>
      <vt:lpstr>Sub feature</vt:lpstr>
      <vt:lpstr>PowerPointLabs Test Cases</vt:lpstr>
      <vt:lpstr>Distribute</vt:lpstr>
      <vt:lpstr>PowerPoint Presentation</vt:lpstr>
      <vt:lpstr>Distribute:: Within Slide Edges w/ Shape Edges</vt:lpstr>
      <vt:lpstr>PowerPoint Presentation</vt:lpstr>
      <vt:lpstr>PowerPoint Presentation</vt:lpstr>
      <vt:lpstr>PowerPoint Presentation</vt:lpstr>
      <vt:lpstr>Distribute:: Within First Selected Shape w/ Shape Edges</vt:lpstr>
      <vt:lpstr>PowerPoint Presentation</vt:lpstr>
      <vt:lpstr>PowerPoint Presentation</vt:lpstr>
      <vt:lpstr>PowerPoint Presentation</vt:lpstr>
      <vt:lpstr>Distribute:: Within First and Second Shape w/ Shape Edges</vt:lpstr>
      <vt:lpstr>PowerPoint Presentation</vt:lpstr>
      <vt:lpstr>PowerPoint Presentation</vt:lpstr>
      <vt:lpstr>PowerPoint Presentation</vt:lpstr>
      <vt:lpstr>Distribute:: Within corner most objects w/ Shape Edges</vt:lpstr>
      <vt:lpstr>PowerPoint Presentation</vt:lpstr>
      <vt:lpstr>PowerPoint Presentation</vt:lpstr>
      <vt:lpstr>PowerPoint Presentation</vt:lpstr>
      <vt:lpstr>Distribute:: Within Slide Edges w/ Shape Center</vt:lpstr>
      <vt:lpstr>PowerPoint Presentation</vt:lpstr>
      <vt:lpstr>PowerPoint Presentation</vt:lpstr>
      <vt:lpstr>PowerPoint Presentation</vt:lpstr>
      <vt:lpstr>Distribute:: Within First Selected Shape w/ Shape Center </vt:lpstr>
      <vt:lpstr>PowerPoint Presentation</vt:lpstr>
      <vt:lpstr>PowerPoint Presentation</vt:lpstr>
      <vt:lpstr>PowerPoint Presentation</vt:lpstr>
      <vt:lpstr>Distribute:: Within First and Second Shape w/ Shape Center</vt:lpstr>
      <vt:lpstr>PowerPoint Presentation</vt:lpstr>
      <vt:lpstr>PowerPoint Presentation</vt:lpstr>
      <vt:lpstr>PowerPoint Presentation</vt:lpstr>
      <vt:lpstr>Distribute:: Within corner most objects w/ Shape Center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victorhz</cp:lastModifiedBy>
  <cp:revision>88</cp:revision>
  <dcterms:created xsi:type="dcterms:W3CDTF">2014-01-22T00:01:33Z</dcterms:created>
  <dcterms:modified xsi:type="dcterms:W3CDTF">2016-04-08T10:52:18Z</dcterms:modified>
</cp:coreProperties>
</file>