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87" r:id="rId4"/>
    <p:sldId id="256" r:id="rId5"/>
    <p:sldId id="292" r:id="rId6"/>
    <p:sldId id="341" r:id="rId7"/>
    <p:sldId id="352" r:id="rId8"/>
    <p:sldId id="332" r:id="rId9"/>
    <p:sldId id="343" r:id="rId10"/>
    <p:sldId id="345" r:id="rId11"/>
    <p:sldId id="334" r:id="rId12"/>
    <p:sldId id="346" r:id="rId13"/>
    <p:sldId id="347" r:id="rId14"/>
    <p:sldId id="339" r:id="rId15"/>
    <p:sldId id="348" r:id="rId16"/>
    <p:sldId id="349" r:id="rId17"/>
    <p:sldId id="350" r:id="rId18"/>
    <p:sldId id="351" r:id="rId19"/>
    <p:sldId id="353" r:id="rId20"/>
    <p:sldId id="354" r:id="rId21"/>
    <p:sldId id="356" r:id="rId22"/>
    <p:sldId id="274" r:id="rId23"/>
    <p:sldId id="35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nimate in Slide" id="{A3A2B0AB-762C-4281-AA7B-EF7E134E0DC4}">
          <p14:sldIdLst>
            <p14:sldId id="256"/>
            <p14:sldId id="292"/>
            <p14:sldId id="341"/>
            <p14:sldId id="352"/>
            <p14:sldId id="332"/>
            <p14:sldId id="343"/>
            <p14:sldId id="345"/>
            <p14:sldId id="334"/>
            <p14:sldId id="346"/>
            <p14:sldId id="347"/>
            <p14:sldId id="339"/>
            <p14:sldId id="348"/>
            <p14:sldId id="349"/>
            <p14:sldId id="350"/>
            <p14:sldId id="351"/>
            <p14:sldId id="353"/>
            <p14:sldId id="354"/>
            <p14:sldId id="356"/>
            <p14:sldId id="27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40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7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1761 1431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0,-1 1 1,0-2-1,0 0 1,2-1 0,-4 0-2,4-2 2,-2 1-1,-1 0 1,0 0-2,2 1 2,-2-1-2,2 1 2,-1 1-1,0-1 0,1 1 0,0-1 0,0 0 1,1 0-1,0 0 1,0-2-1,1 0 0,-1 0 1,2 1-1,-1-3 0,0 2 1,-1-3-1,0 3 0,3-1 0,-2 1 1,2-2-1,-1 0 0,1 1 1,0-1-1,2 0 0,-2 1 1,-1-2-1,0 1 1,-2 1-1,-1 0 1,1 0-1,-1 3 0,1-1 1,-2 0-1,0 3 0,0-1 1,1-1-2,-2 2 2,0 0-1,1 0 1,-2 1-1,1 0 1,0 0-1,-2 0 1,2 3 0,0-2-1,1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1">1777 1422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0,1-2 0,0 2 0,-3 3 0,2 0 0,-2 0 2,1 0-4,-1 2 4,0-2-1,-1 0-1,1 2 1,-1-4-1,1 2 0,-1 0 0,1-2 1,0 1-1,0 0 0,3-1 0,-1 1-1,2-2 1,0 0 0,-1 1 1,-1-2-2,1 2 2,0 0-2,-3 1 1,0 0 0,-1 0 0,1-1 0,-1 2 0,1-2 0,-1 0 0,2 0 0,-1 0 0,2-1 0,-1 0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7 0,10-7 0,0 0 0,0 0 0,-9 8 1,9-8-1,0 0 0,0 0 0,0 0 0,0 0 0,0 0 0,0 0 0,0 0 0,0 0 0,0 0 0,0 0 0,0 0 0,0 0 0,0 0 0,10 5 0,-10-5 0,12 0 0,-12 0 0,16 0 0,-5 0 1,-1 0-1,2 0 0,1 0 0,-1 0 0,3 0 0,-1 0 1,1-5-1,-1 5 0,0-4 0,1 4 0,1-4 1,-3 2-1,3 2 0,-2-3 0,-1 3 0,-1 0 0,0-5 0,-12 5 0,15 0 0,-15 0 0,10 0 0,-10 0 1,0 0-1,0 0 1,0 0-1,0 0 1,0 0-1,0 0 1,0 0-1,0 0 0,0 0 1,0 0-1,0 0 0,0 0 0,0 0 0,0 0 0,0 0 0,-13 6 1,13-6-1,-11 3 0,11-3 0,-13 8 0,13-8 0,-16 11 1,7-3-1,-1 1 0,-1 2 0,0 2-1,-1 1 2,-2 1-2,0 2 1,-1 1 0,-1 0 0,-1 0 0,0 2 0,-1 0 0,0 0 0,-1 1 0,0 0 0,0-1-1,0 1 1,2 0 0,1-2 0,-1-1 0,1 0 0,0-1 0,0 1 0,0-2 0,0-1 0,-2 2 0,1 0-1,0 0 1,-2 2 0,1 1 0,0-2 0,1 1 0,-1 1-1,3 1 2,-1-1-1,-2 0 0,2-2 0,0-1 0,1 1 0,0 0 0,0-1 1,1 0-1,-1 1 0,2-1 0,1 1 0,-1-1 0,-1 1 0,0 2 0,1 1 0,0-1-1,-2 1 1,1-1 0,-1 3 0,-1-2 0,2 0 0,0-2 0,-2-1 0,1 1 0,-1-3 0,-1 2 0,1-1 0,1-1 0,-1 1 0,2-1 0,0 3 0,1 0 1,0 0-1,1 0 0,0-1 0,-1-1 1,0 2-1,1-1 0,-1-1 0,1 0 0,0-2 0,1-1 0,0 2 0,-1-1 0,2-1 0,1 1 0,-2 0 0,3-1 0,0 0 0,-1-1-1,2-1 1,1 0 0,0 0 0,0-1 0,-1-1 1,-2 1-1,0 1 1,0 0-1,-1-1 0,1 2 1,-2-2-1,1 2 0,0-1 1,2-1-1,0 2 0,0-2 0,1 2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1 0,1 0 0,-1-2-1,2-1 1,0 2 0,1-1-1,-1 0 1,1 0 1,1 1-1,0-1 0,3 1 0,-2 0 0,2-3 0,0 0 0,1-2 0,1 0 1,1-1-1,0-2-1,0 0 2,1-1-2,-1 1 1,0 1 0,0 1 0,-4 0-1,0 4 2,2 2-1,-2 0-1,0 2 1,-1 0 0,-1 2 0,0-1 0,1 1 0,0-2-1,-2 1 2,1-1-1,-1 1 0,2 2 0,-1 0 0,-1 0 0,1 2 1,1 0-1,-2 2 0,3 0 0,-3 0 0,0-2 0,1 2 0,1 0 0,1-2 1,1 1-1,-1-2 0,1 0 0,0-1 0,0 0 0,0-1 0,1 0 0,1-1 0,1-1 0,0 1 0,0 1 0,1-1 0,1 0 0,1 0 0,0 1 0,-3 0 0,3 1 1,-3 0-1,3-2 0,0-1 0,-1 0 0,0-1 0,0-2 0,1-1 1,0-2-1,1-3 0,1 3 0,1-2 0,-2 2 0,-2 0 0,0 1 0,-1 2 1,-1 0-2,2 3 2,-4-2-1,1 2 0,1-1 0,-2 2 0,1-2 0,1 2 0,0-1 1,0 2-1,-1-2 0,0 0 0,-3 2 0,1-2 0,-3 3 0,-1 0 0,0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0,-10-8 0,10 8 0,-10-7 1,10 7-1,-15-6 0,5 3 0,-1-1 0,-3 0 0,-1 0 0,-3 0 0,-1 0 0,0 1 0,-3-2 0,-1 1 0,0 0 0,-2 0 0,1 1 0,2 3 0,-2-5 0,2 2 0,2 3 0,0-5 0,1 2 0,0-2 0,2 2 0,-1 0 0,1 3 0,-1-4 0,1 4-1,-1 0 1,2 0 0,1 0 0,0 0 0,3 0 0,12 0 0,-17 3 0,17-3 0,-13 0 0,13 0-1,0 0 1,0 0 0,0 0 0,0 0 0,0 0 0,0 0 0,0 0 0,0 0-1,0 0 1,0 0 0,0 0-1,0 0 1,0 0-1,0 0 1,0 0 0,0 0 0,14-7 0,-2 2 0,6-3 0,0-2 0,6-2 0,2-4 0,3-3 0,1-1 0,2-3 0,3-4 0,0-1 0,2-2-1,0-1 1,0-1 0,2 0 0,-1 0 0,1-1-1,-2 4 1,-2-1 0,-1 3 1,-3 0-1,0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0,-14-8 0,14 8 0,-17-10 0,6 3 0,-1 2 0,0-1 0,-2 0 0,-2 0 0,-2 0 0,0-2 0,-2 1-1,-2 1 1,1-1-1,-3-1 1,4 2-1,-1-1 1,2 0-1,1 0 1,2 1 0,0 0 1,2 0-1,2 1 0,-1-1 0,1 1 0,2 2 0,1-1 0,9 4 0,-16-4 0,16 4-1,-9 0 1,9 0 0,0 0 0,0 0 0,-10-4 0,10 4-1,0 0 1,0 0 0,0 0-1,0 0 1,0 0 0,0 0-1,0 0 1,10 0-1,-10 0 1,11 0 0,-11 0 0,18 0 0,-5-5 0,2 1 0,2-1 0,2-2 0,5-1 0,1-4 0,4-1 1,1-2-1,2-2 0,2-2 0,1-2 0,0-2 0,1-1 1,1-2-1,-2 0 0,1 0 0,1 2 0,-2-2 0,1 0 1,0 1-1,-1 2 0,0 0 0,3 1 0,-2 0 0,1 1 0,-2 1 1,-1 1-2,-1 2 2,-2 0-1,-1-1 0,-3 4-1,-2-1 1,-2 1 1,0 0-1,1 0 0,1 1 0,-3 0 1,-1 2-2,-1 0 2,-1 2-1,-1 0 0,-3 0 0,-5 2 0,-10 7 1,15-10-1,-15 10 0,0 0 0,9-6 0,-9 6 1,0 0-1,0 0 0,0 0 0,0 0 1,0 0-1,-9 0 0,9 0 0,0 0 0,-12 0 0,12 0 0,-10 0 0,10 0 0,-13 0 0,13 0 0,-15 4 0,15-4 0,-21 0 0,8 3 0,0-3 0,-2 0 0,-1 0 0,0 0 0,-1 0 0,-2 0 0,3 0 0,-2 0 0,0 0 0,-1-3 0,-3 3 0,0-6 0,-2 3 0,-1-1 0,0 0 0,0-1 0,-3 1 0,1-1 0,1 1 0,-2-2 0,1 2 0,-1 0 0,2 1 0,0-1 0,0 1 0,1-1 0,-2 0 0,2-2 0,-2 1 0,1-1 0,-1 0 0,-1-2 0,0 0 0,3 0 0,-1-1 0,2 1 0,-1 0 0,3 2 0,-3-1 0,3 1 0,-2 3 0,3 0 0,-1 3-1,0 0 1,2 0 0,-2 0 0,2 5 0,2-1 0,0-4-1,-1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2">4193 216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0,-2 3 0,-3 2 0,-2-3 0,-1 3 0,-1-1 0,1 2 0,0 0 0,1-1 0,2 0 0,0-2 0,3 3 0,1-1 0,2-2 0,0-1 0,1 0 0,2-3 0,-1 0 0,2 0 0,0-1 0,2 0 0,-1-1 0,3 0 0,-3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3">3164 857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1,1-3-1,-1 1 1,2-2-1,-1 1 0,-1 2 1,0 2-2,-4 6 1,-2 3 0,-8 11 0,10-8 0,-10 8-1,0 0 1,0 19 0,-4-6 0,1 2 0,0 2 0,3-1 0,-5-1 0,5-2 0,0-2 0,0-11 0,0 15 0,0-15 0,0 0 1,0 0-1,12-4 1,-12 4-1,13-20 1,-5 7 0,3-1-1,1-4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4-1,16-18 0,-6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4">3499 1122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0,0-1 0,-1 3 0,0-1 0,2 0 0,-2-2 1,2 0-1,-1 0 0,0-2 1,2 1-1,3 0 1,-3-2-2,0 2 2,2-1-2,0 0 2,0-1-1,0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5">2733 1654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6 1,-2 0 1,-2 6-2,-3 5 1,0 6 0,-9 11 0,0 0 0,7 12 0,-7 5 1,-7 4-1,1 3 0,0 3 0,2 2 0,-3-3 1,3-3-1,1-4 0,3-3 0,-4-4 2,4-12-2,0 10 1,0-10-1,0 0 0,0 0 0,10-6 0,-10 6 1,14-17-2,-5 2 2,1-2-2,3-5 2,0-2-2,1-2 1,1-1 1,1 0-2,-2 4 1,0 2 0,-3 4 0,-3 4 0,1 5 0,-9 8 0,0 0 0,9 11 0,-9 3 0,-6 3 0,2 2 0,-1 1 0,0 0 0,0-3 0,1-2 0,1-3 0,3-3 0,0-9-1,0 10 1,0-10 0,0 0 0,0 0 1,11-14-1,-3 3 0,2-4 1,0-3-1,2-4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2984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0,-1 0 0,0 1 0,-2 0 0,1 0 0,-3 1 0,1 1 0,-1 0-1,0 2 2,1-1-1,-2 1 0,1 2 0,-2-1 0,-1 0-1,0 3 1,-4 1 0,-1 1 0,-1 0 0,-2 1 0,0 1 0,-1-3 0,0 3 0,1-3 0,3-2 0,2 0 0,0-2-1,3-2 1,2 1 0,1-2 0,0 0 0,2 1 0,-2-1 0,-1-1 0,1 2 1,-1 0-2,-1 1 1,-1-1 0,0 2 0,-2-1 0,-2 2 0,0 2 0,-3 1-1,-1-1 1,-2 1 0,1 1 0,-2-1 0,0 3 0,0-1 0,0-1 0,1 2-1,0 1 1,-1 0 0,1 1 0,0-1 0,0 2 1,0 1-1,1 0 0,-1 1 0,0-1 0,-2-1-1,0 1 1,-2-2 1,0 3-2,0 0 2,0-2-1,2 2 0,-2 1 0,3 0 0,0-1 0,4 0 0,1-3 0,2-1 0,0-3 0,2-2 0,1-2 1,2-1-1,1-3 0,2-1 0,-1-1 1,1 0-1,2-1 0,-1 0 0,1 0 0,-1 3 0,0-1-1,-1 3 1,-2-2 0,0 2 0,-2 1 0,0-2 0,2 1 0,-1 0 0,2-2 0,0 1 0,1-1-1,2 0 1,2-1 0,1 0 0,0-1 0,0 0 0,2 0 0,-3 2-1,5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1">39 2602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1,1-8-1,4-5 1,0-2-1,1-1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6-1,-3 11 0,-4 10 1,-10 9 0,5 17 1,-8 6-1,-6 9 1,0 6 0,-4 4 0,3 1-1,0-3 1,-1-4-1,4-8 1,0-4-1,4-9 0,3-15-1,0 12 1,0-12 0,0 0-1,11-19 1,-2 3 0,4-8 1,2-5-2,3-6 1,2-6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1,3-4-1,3-6 0,4-2 0,2 0 0,-2 1 0,1 3 0,-3 5 0,-2 5 0,-6 5 0,-3 8 0,-6 4 0,-12 11 0,9 0 1,-12 13-1,-3 3 0,-4 6 0,0 3 0,0 1 0,-2 0 0,2-2 0,1-3 0,2-5 0,2-5 0,5-11 0,-3 10 0,3-10 0,0 0 0,0 0 0,8-18 0,-1 3 0,3-2 0,2-6 0,4-5 0,2-4 0,4-3 0,4-1 0,0 1 0,-4 5 1,-1 4-2,-3 4 2,-4 8-1,-3 9 0,-11 5 1,0 22-1,-11 2 0,-2 3 0,-2 8 0,-2 2 0,-3 1 0,0-3 0,4-6 0,4-4 0,2-7-1,4-6 1,6-12 0,-4 12-1,4-12 1,0 0 0,0 0 0,11-17 0,-5 6 0,4-5 0,0-3 1,4-2-1,2-4 0,2-2 0,-1 0 1,0 1-1,0 4 0,-2 2 0,-2 6-1,-3 4 1,-10 10 0,10 0 0,-10 10 0,0 5 0,-3 5 1,-3-1-1,1 3 0,1-2 0,1-2 0,-1-5 0,4-13-1,0 11 1,0-11 0,0 0 0,13-8 0,-4-2 0,1-2 1,2-5-1,4-5 0,3-5 1,2-3-1,1-1 0,0-2 0,-1 3 0,-4 3 0,-2 4 0,-2 6 0,-4 7 0,-9 10 0,0 0 0,5 14 0,-5 0 0,-6 5 0,1 0 0,1 2 1,0 1-2,1-3 1,3-3 0,-3-4 0,3-3 0,0-9 0,3 10 0,-3-10 0,0 0 0,12-12 0,-5 4 0,0-6 0,4-3 0,-1-4 0,3-3 1,3-3-1,-1-1 0,2 0 0,-1 1 0,0 2 0,-3 4 0,-1 5 0,-2 5-1,-10 11 1,0 0 0,11 0 0,-11 10 0,0 3 0,0 3 0,0 0 0,0 1 0,0-3 0,0 0 0,3-4 0,-3-10 0,7 11 0,-7-11-1,0 0 2,14-3-1,-14 3 0,14-21 0,-4 6 0,0-8 0,3-2 1,2-5-1,1-4 0,2 1 0,-1-2 1,1 5-2,-3 3 2,-2 6-2,-2 6 1,-2 5 0,-9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1,1 4 0,-5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2">1099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0,11-9 0,-11 9-1,0 0 1,0 0 0,0 0 1,0 0-1,9 10 0,-9-10 0,0 0 0,0 0 1,0 0-3,9 9-10,-9-9-22,0 0-2,3-11-1,-3 2 1</inkml:trace>
  <inkml:trace contextRef="#ctx0" brushRef="#br0" timeOffset="3">1646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0,2-1 0,1-1 0,-1-2 1,0 1-2,0 2 1,-4 2 0,-4 9 0,9-10 0,-9 10 0,0 0 0,0 0 0,5 10 0,-5-1-1,0 1 2,0 1-2,5-2 2,-5 2-1,5-2 0,-5-9 0,6 13 1,-6-13-1,0 0 1,10 0-1,-10 0 1,0 0-1,0 0-7,10-6-24,-10 6-4,0 0-2,0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2 0,2 4-2,3 4 1,0-1-1,3 2 0,1 1 0,3 2 0,3-1 1,3 2-2,0-1 2,2 1-2,2-2 1,1 2 0,1-1-1,-3-3 1,-1 1 0,-3 0 0,-4-4-1,-1-3 1,-5-4-1,-2-1 1,-3-4-1,-2-2 2,-3-6-2,-3-3 1,-4-5-1,-3-3 1,-2-3 0,-10-11 0,12 11 0,-12-11 1,0 0-1,0 0 0,0 0 0,0 0-1,0 0-3,-8-12-3,8 12-21,-4-13-11,-2 3-1,-3-2-4</inkml:trace>
  <inkml:trace contextRef="#ctx0" brushRef="#br0" timeOffset="1">404 17 3,'0'0'11,"0"0"-2,0 0 1,0 0-3,0 0 1,0 0 0,0 0-2,-9 0 0,9 0-2,0 0 0,0 0 0,0 0 0,-8 11 0,8-11 0,-6 13-1,6-13 0,-9 17 0,2-7 1,0 3 0,0-1 0,-1 4-1,-1-1 0,-1 2 2,1 0-1,-3 4-1,2 0 0,-2 2-1,-1 0 0,1 1-1,0 1 0,2 0 1,-2 0-1,3 2 1,-1 0-2,2 1 3,0-2-3,3 1 1,-2-1 0,4 2 0,-2-1-1,5 1 1,-4 0-1,4 2 1,0 1 0,0 0-1,5-1 1,-1 3 0,0-1-1,2 1 1,1-1 0,0 1-1,1 0 0,3 0 1,-1 1-1,2-2 1,2 0-1,0 0 1,3-3-1,1 0 1,-2-1-1,2-2 1,0-1-1,3-1 1,-1-2-1,2 0 1,-2 1-1,2-1 1,1-1-1,1 1 1,-1-2 0,0 1-1,0-3 1,-1 2 0,3-5 0,0 2-1,-2-3 1,0 2-1,1-1 0,1-2 1,-1-1-1,1 1 0,-2-2 0,2 0 0,0-2 1,0 0-1,1-2 0,-1-2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">1615 1479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0,3-3 0,0 0 0,3 0 0,1 0 1,1 0-1,-3 0 0,2 0 0,-3-3 0,-3 3 0,-4 0 0,-5-4 0,-5 4 0,-6 0-1,-4 0 1,-10-3-1,-5 3 1,-6 0 0,-8-3 0,-10 3 0,0 0 1,0 0-1,0 0-1,-18-10-4,9 10-4,-7-6-18,3 1-13,1 1-1,-1 0-2</inkml:trace>
  <inkml:trace contextRef="#ctx0" brushRef="#br0" timeOffset="3">1580 1519 3,'-7'11'14,"7"-11"0,0 0-3,-6 12 0,6-12-2,-5 18-1,5-3-2,-4-1 1,4 5-2,0-1 1,0 4-2,-3 2 1,3 0-1,0 3 1,0 1-2,0-3 0,3 4 1,-3-2-1,6 3 0,-3-4-2,2 2 1,-1 0 0,3 2 0,-1-1 0,3 4 0,-1-3 1,1 5 0,0 1 1,2 2-2,-1 1-1,3 1 1,-2 3 0,3 1 0,-1 0-1,2 3 0,2-1 0,0 2 0,2 1 1,1 2-1,0-3 0,1-1 0,0 1 0,-1-1 0,1 0 0,1-3 0,0-4-1,2 0 1,-1-4-1,2 0 0,1-1 0,0-4 1,0-3-1,1 1 0,3-4 0,-2-2 1,1-4-1,2-1 0,0-2 1,2-2-1,1-3 0,0 0 0,0-2 1,1-2 0,-3 1-1,1-3 1,-1-1-1,1-4 2,0 3-2,0-3 1,0-5-1,1 2 0,-2-5 1,1 1-1,1-3 0,1 0 0,-2-2 1,-1 0-1,-1-3 0,1 1 1,0-3-1,-1-2 0,-1 0 1,-3-3-1,0-1 0,-1-3 1,-2 0-1,-2-2 0,-1-1 1,-1-2-1,-1-2 1,-1-1-1,1-1 0,1 0 0,0-6 0,-1 2 0,0-1 0,-1-1 1,0-1-2,0 0 2,-2-1-1,-1-1 0,-3 2 1,-1-2-1,-1-2 0,-2 0 0,-1 0 1,-1-1-1,-1-1 0,0 2 0,-2-2 0,0 4 0,-3-1 0,3 2 0,-3 1-1,3-1 1,-3 3 1,3 1-1,0 2 0,0 1 0,0 5 1,2 3-1,-2 3 0,0 8 0,-3 1 1,4 5-1,-4 1 0,0 10 0,3-9 0,-3 9 0,0 0 0,0 0 0,0 0 0,0 0 0,0 0 0,0-10 0,0 10-2,0 0-5,0 0-30,-11-7-4,11 7 0,-16 0-2</inkml:trace>
  <inkml:trace contextRef="#ctx0" brushRef="#br0" timeOffset="4">1907 1925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5">2858 1977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6">2511 2381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7">2136 2636 15,'-9'-6'23,"9"6"-5,0 0-3,0 0-5,0 0-1,-4 19-3,8-6-3,2 3 2,1 3-2,2 1 2,3 2-2,3 1 1,3-2-1,1-5 2,6 1-3,1-6 0,4-3 0,2-8-1,3 0 1,1-8-1,3-1 1,-3-8 0,2-4 2,0-4-2,-1 0 0,-5-2-2,1 2 2,-4 1-2,-3 1 1,-4 4-2,-2 4 1,-6 3 0,-3 4 0,-11 8 0,14-11 0,-14 11 1,0 0-1,0 0 0,0 0 0,10 4 0,-10-4 1,0 11-1,3-2 1,-3 3-1,5 1 1,-5 2 0,5 1-2,-5 4 2,3 3-1,-3 1 1,0 2-1,0 1 1,-4 1-1,0 1 0,0 2 1,-3-2-1,0-1 1,-1 0-1,-2-2 1,-3 0-1,-1-1 0,-3-4 1,-1 0-1,-1-5 1,-2-1-1,-4-5 1,1-2-1,-3-8 1,-2 0-1,-1-4 1,-5-4-1,0-4 1,-2 0-1,-2-2 0,1-2 0,1-1 1,5 2-1,1-3 0,6 1 0,1-2 1,6-1-1,2-1 0,5-1 0,1-1 0,0 0 1,3 1-1,2 3 0,0 1 0,1 5 0,4 3-4,-7-2-10,7 12-24,0 0 1,0 0-1,13 3-1</inkml:trace>
  <inkml:trace contextRef="#ctx0" brushRef="#br0" timeOffset="8">42 710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9">105 1218 6,'-10'9'35,"1"-5"0,9-4-13,0 0-3,-10-4-4,10 4-6,0 0 0,13-13-5,-5 2 0,5-3-2,4-2 1,3-3-1,3-3 1,3 3-2,-1-1 1,1 5-1,-5 0 1,-1 5-1,-5 2 0,-3 4 0,-12 4-1,12 0-1,-12 0-3,0 10-7,0-10-25,7 20-3,-7-8-3,3 2 1</inkml:trace>
  <inkml:trace contextRef="#ctx0" brushRef="#br0" timeOffset="10">383 1512 6,'0'16'31,"0"-16"2,3 10-13,-3-10-5,9-8-3,-2-3 0,8 0-4,-2-6 0,5 1-1,-2-5-3,3 5 0,-4-3-2,0 4 0,-4 2-2,0 5 2,-11 8-2,14-7 0,-14 7-1,0 0-7,17 11-20,-11-1-9,0 4-1,2 2-1</inkml:trace>
  <inkml:trace contextRef="#ctx0" brushRef="#br0" timeOffset="11">805 1855 7,'7'21'34,"-7"-21"-7,0 0-7,0 0 1,0 0-3,0-16-5,-4-8-2,8 2-4,-4-12-1,3 1-2,-3-7-1,7 2 0,-2 1-1,2 5-1,-1 4 0,0 5 1,0 7-1,-1 6 0,-5 10-1,7-11 1,-7 11-1,0 0 1,0 0-3,0 0-15,0 0-19,0 0-3,0 0-4,3-14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9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2044 58 20,'0'0'21,"-3"-10"-1,3 10-5,0 0 0,-9-8-5,9 8 1,-10-4-2,10 4-1,-15 0-2,6 0-1,-5 0 0,0 6 0,-5-2-2,0 5-1,-3 1 1,-3 4-1,-3 2 0,0 3-1,-2 2 1,1 5-1,-5 2 1,0 8 0,-4 1-1,2 7 0,-5 7 0,2 6 0,-2 5 0,1 3 1,0 4-1,4 2 1,2 0-1,3 0 0,3-3 1,3-1-2,4-5 1,3-3 0,3-7-1,3-5 1,2-9-1,4-7 1,2-7-1,4-6 1,-4-7-1,4-11 1,0 11 0,0-11 0,0 0 0,0 0 0,0 0-1,0-14-3,0 14-10,10-19-24,1 3-4,0-4 1,5-7-5</inkml:trace>
  <inkml:trace contextRef="#ctx0" brushRef="#br0" timeOffset="1">2297 437 16,'0'0'24,"-12"-12"-2,12 12-4,-12-5-2,2 1-2,10 4-3,-24 4-1,8 5-3,-6 0-2,0 10 1,-7-1-3,0 9 0,-5 3-1,0 7 0,-3 2 0,2 6 0,0 2 0,-1 6-1,1 2 1,1 4-1,1 1 0,2 3 0,0 0 0,3 1-1,3-1 0,3-2 0,4-6 1,4-5-2,3-5 1,5-6 0,6-6 0,0-4 0,0-7 0,0-2 0,3-3 0,-3-2 0,0-2 1,0-3-1,0-10 1,0 15-1,0-15 1,0 0 0,0 0-1,0 0 1,0 0 0,0 0-1,0 0-3,-4-18-8,4 8-25,4-2-4,-4-3 0,0-4-1</inkml:trace>
  <inkml:trace contextRef="#ctx0" brushRef="#br0" timeOffset="2">1172 1378 2,'0'0'20,"-13"-5"-1,13 5-2,0 0-3,-11-10-1,11 10-2,-7-10-1,7 10-1,-12-11 0,12 11-3,-18-9-1,18 9 0,-22-9-2,10 9 2,-5-8-3,2 8 0,-4-6 1,-1 6-2,0-5 1,-1 5-1,0-4 1,2 4-1,1-3 0,4 3 0,-1 0 0,5 0 1,1 0-1,9 0 0,-10 0-1,10 0 1,0 0-1,0 0 1,0 18-1,5-7 0,1 3 1,0 6-1,3 2 1,0 5-1,1 3 1,0 2-2,0 3 2,3 3-1,-1 1 0,1 2 0,1-2 0,3-1 0,-1-3 0,2-2 0,0-3 0,1-7 0,1 0 0,1-4 0,-2-3 1,-3-3-1,0-3 0,-3-1 0,-3-4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3">2001-2 9,'0'0'21,"-7"-9"-3,7 9 0,0 0-1,0 0-5,0 0-1,0 0-2,0 0 0,0 0-3,0 0-2,0 0 0,5 16-1,-5-16 3,14 18-3,-5-5 1,4 3-2,-2 3 1,5 3-1,2-1 1,1 6-1,2-4 0,2 3 0,-2-2-1,1 0 1,0-5-1,-1-1 0,-5-4 0,-1-3 0,-4-2 0,-2-2 1,-9-7-1,9 7 0,-9-7 0,0 0 0,0 0 0,0 0 0,0 0-1,0 0-4,0 0-16,8 12-17,-8-12-2,0 17-4,-6-7 2</inkml:trace>
  <inkml:trace contextRef="#ctx0" brushRef="#br0" timeOffset="4">2285 356 4,'0'0'4,"0"0"0,0 0-2,0 0-1,0 0 1,0 0-1,0 0-1,0 0 1,0 0-2,0 0-7</inkml:trace>
  <inkml:trace contextRef="#ctx0" brushRef="#br0" timeOffset="5">2195 264 14,'0'0'21,"0"0"-5,0-10-1,0 10-4,0 0 2,0 0-6,0 0 1,0 0-1,0 0-3,-8 8 1,8-8-1,-10 9 0,10-9-2,-15 12-1,5-4 1,3 1 0,-5 0-1,3 3 1,-3-2-1,2 4 0,-4 1 0,0 2 0,-1 2 1,-1 2 0,-1 2-2,-1 2 1,0 3 0,-1-3-1,-1 5 1,3-1-1,-3 0 0,1-1 1,1 2-1,-3-1 0,1 1 1,-2 1-2,1 0 2,-1 0-1,0 1 0,1-1 0,1 3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4 0,2-2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1 1,-1-1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9 1,6-9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6">1222 1920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7">1518 1469 3,'16'9'10,"-5"-2"-1,0-1 3,2 1-5,-2-1 3,2 0-3,-4 0-1,0-1-1,-9-5-2,14 6 1,-14-6 0,0 0 1,10 0 0,-10 0-1,0 0 1,0 0 0,0 0-2,0 0 2,0 0-2,0 0-1,-10-3-1,10 3 0,-10-7 1,10 7-2,-11-7 0,11 7 0,-10-9 1,10 9-1,-9-9 0,9 9 0,-4-10 0,4 10-1,0 0 1,0-11 1,0 11-1,0 0 0,0 0 0,0-9 2,0 9-2,0 0 0,0 0 0,0 0 0,0 0-2,0 0 2,6-10 0,-6 10 0,0 0 0,0 0 0,10-8-3,-10 8-4,10-14-17,-1 6-8,-3-6-1</inkml:trace>
  <inkml:trace contextRef="#ctx0" brushRef="#br0" timeOffset="8">1605 1406 9,'6'-28'14,"-6"14"1,7-4-1,-1-1-2,-2-3-1,6 2-1,-4-8-1,6 4-2,-3-8 1,4 1-2,-1-1 0,2 0 1,-3-2-3,5 1-1,-1-1 0,4 2 0,-2-1-1,2 6 2,-2-4-2,3 6-1,-2-3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9">56 2144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3 1,6 0-1,-3 1 0,1 1 0,-1-2 1,0 2-1,0 1 0,2 1 0,-2-3 0,1 2 0,-1 0-1,1 0 1,-4 1-1,5 0 1,-2-1-1,0 3 1,-3-3-1,4 2 0,-4 0 0,5 1 1,-5-2-1,4 2 0,-4-1 0,3-2 0,-3 3 0,6-2 1,-3 0-1,0-2 0,3-1 0,-3 1 1,3-1-1,0-1 0,-1-1 0,1 0 1,0 1-1,0-2 0,0 1 1,1-2-1,-1 4 1,0-2-1,2 1 1,-1 1-1,0-2 1,1 1-2,-1 0 1,2 1 0,-1-3 0,0 0 1,1 2-1,0-2 0,0 1 0,0 0 0,-1 1 0,1-1 0,0 1 0,1 0 0,0 1 0,0 0 0,1-1 0,-1 2 0,1-2 0,0-1 0,0 2 0,1 0 0,1 0 0,1 1 0,-2 0 0,1-1 0,0 1 0,-1 0 0,1-1 0,0-1 0,-2-1 0,2-1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0">2021 2182 12,'0'0'15,"0"0"-1,0 0-1,-12 0 1,12 0-5,0 0 2,0 0-3,0 0 0,0 0-3,0 0-1,0 0 0,0 0-2,-7 11 3,7-11-2,0 13-1,0-13 1,3 19-1,-3-9 1,0 4 0,0-1 0,3 3 2,-3 0-2,0 1-1,0 3 0,-3 2 0,3-1 0,-3 3-1,3-2 0,-3 2 0,3 1-1,-4-1 1,4 0-1,-4-2 0,4 1 1,-4-1-1,4 0 0,-5-2 0,2 3 1,0-1 0,-1 1 0,0 0-1,0 0 1,-3 0-1,3 2 1,-3 0-1,0 0 0,-1 0 0,-1 3 0,1 1 0,-1 0 0,-2 0 0,1 2 0,0-1 1,-1 0-2,2-1 1,-1-2 0,-1 0 0,0 0 0,1 0 0,-1-1 0,0 1-1,-2 2 2,1 0-1,-1 1 0,1 1 0,0-1 1,-1 0-2,1 0 2,-1 0 0,0-3-2,1 0 1,0-1 0,-1-2 0,1-4 0,2-1 1,-1-1-1,1-4 0,0 0 0,0-2 0,-1-1 0,1 0 0,0 2 0,-1-1 1,1 0-1,-2 1 0,0 0 0,0 1 0,-1-2 1,3 0-1,0 0 1,-1 0-1,1 0 1,-1-1-1,1-1 1,1 2-1,-1-3 1,1 1-1,-1-2 1,0 1-1,0-1 0,0 2 2,1-1-2,9-9 0,-17 16 0,17-16 0,-17 18 1,7-9 0,3 0-1,-3-1 1,1 0-1,0 1 1,-2 0-1,1 1 1,-2-1-1,2-1 0,0 0 0,-1 1 0,2-2 1,9-7-1,-16 12 1,6-6 0,1-4 0,9-2-1,-15 6 1,15-6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1,14 0-1,-14 0 0,13 0 0,-13 0 0,10 0 0,-10 0 0,9 0 0,-9 0 0,0 0 0,10 0 0,-10 0 1,0 0-1,0 0 0,0 0 0,0 0 1,0 0-1,0 0 1,0 0-1,0 0 1,0 0 0,0 7-1,0-7 1,-7 13-1,7-13 1,-21 18-1,8-9 0,-1 0 1,1 0-1,-3-1 1,0-3-1,1-1 0,1-1 0,3 0-1,0-3 1,2 3 0,9-3 0,-14 0 0,14 0 0,-9 4 0,9-4 0,0 0 0,0 0-1,0 0 1,0 0-1,0 0 1,0 0-1,0 0 0,0 0 1,0 0-1,0 0 0,15 7 1,-15-7-1,20 0 1,-9 0 0,2 0 0,2 0 0,1 0 0,0 0 0,-1-4 0,-1 0 0,2 1 0,-1-2 0,-1 1 1,0-2-1,-1 0 0,1-2 0,0-1 0,2-2-2,-1-7-13,4-1-21,3-4-5,0-10 1,1-10-4</inkml:trace>
  <inkml:trace contextRef="#ctx0" brushRef="#br0" timeOffset="11">1413 2816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12">488 2719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11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3208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0 1,0 2-1,-1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1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14 0,11-14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0,1-2 0,-1 2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2">2085 2309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1,12-14-1,-12 14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3">2344 2498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0,9-16-1,-9 16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4">2652 2652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0,-1-2 0,-1 3 0,-2 3 0,0-4 0,-1 4-1,0 0 0,0 12-5,-5-3-28,6 7-6,-7 4-2,-3 2-3</inkml:trace>
  <inkml:trace contextRef="#ctx0" brushRef="#br0" timeOffset="5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7">3066 2912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8">3782 2993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9">3730 3038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10">3134 3346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11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12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13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 0-1,-2-2 0,-4-3 0,-2-2 1,-5-3-1,1-3 1,-11-7 2,7 10 0,-7-10 0,0 0 2,-4-12-2,-6 6 1,1-5-1,-6-2 1,-3-4 0,-4-3-3,-4-4-1,-3-2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14">3157 3374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15">3905 2942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16">3245 2482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2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97 204 8,'0'0'9,"0"0"0,0 0 0,0 0-4,0 0 0,-7 9-1,7-9 0,0 0-1,0 0-2,-5 9 2,5-9-1,0 0 0,0 0 0,0 0 2,-3 11 0,3-11-1,0 0 3,0 0-3,-6 9 1,6-9-1,0 0 0,0 0-1,-7 11-1,7-11 0,-4 10 0,4-10 1,-4 12-1,4-12 0,-5 13 0,5-13 0,-6 16 1,6-16-1,-6 15 1,6-15-2,-6 18 1,6-18 0,-4 18 0,4-9-1,-5 1 1,5 2 0,-3 0 0,3 1 0,-3 1-2,3-2 2,-3 3-1,3-1 2,-3 1-2,3-1 0,-4 0 0,4-1 1,0 0-1,-4 0 2,4 1-2,-3-2 1,3 2-1,0 0 2,-3-1-2,3 1 0,0-1 1,0 1-1,-3-1 0,3 1 1,0-2-1,3 1 0,-3 0 0,4-2 0,-1 2 0,0-3 0,1 0 1,1 1-1,1-1 0,-2 1 0,3 0 1,-1 2-1,0-3 0,2 2 1,-1 1-1,0-2 0,1 1 1,-1-2 0,0 2-1,1-2 1,0 2 0,0-2 0,3 2 0,-4-3-1,4 3 1,-3 0 0,3-1-1,-4 0 1,2 0-1,-2 2 1,2-3 0,-2 3-1,1-2 2,0 0-2,0 0 2,-1-1-1,2 1 0,-9-11 0,16 18-1,-16-18 2,17 18-2,-17-18 1,17 17-1,-9-8 1,-8-9-1,16 17 0,-16-17 0,17 17 0,-7-9 0,-1-1 1,1 1-1,-1-1 0,0 0 0,1 1 1,0-2-1,-1 0 0,1 0 0,0 0 1,-1 0-1,2 0 0,-2 0 1,1 1-1,0-1 1,2 0-1,0 0 0,-2 2 0,2-1 1,-2-1-1,1 2 0,1-2 0,-2 0 0,2 1 0,-2 0 0,0-2 1,1 0-1,-1 0 0,0 0 0,0-1 0,-1 1 0,0-2 0,1 1 0,-1-4 0,0 4 0,-9-4 0,18 0 0,-18 0 0,17 0 1,-17 0-1,17 0 0,-17 0 0,15-6 0,-15 6 0,16-5 0,-6 1 1,1 1-1,0-1 0,-1 0 0,1 1 0,2-1 1,-1 1-1,0 0 0,-2-1 0,1 0 0,-1 1 0,0-1 0,1 1 1,-1-2-1,0 3 0,-1 0 0,0-2 0,0 0 0,-9 4 0,16-8 0,-16 8 1,16-10-1,-16 10 0,14-11 1,-14 11-1,12-16 1,-12 16-1,10-15 0,-4 5 1,-2 1-1,-4 9 0,11-18 0,-11 18 0,10-17 0,-10 17 0,11-17 1,-5 7-2,1 0 1,-3 0 0,3 0 0,-1 0-1,-1 0 2,1 1-2,1-3 0,0 0 2,1 0-2,-1-1 1,0 0-1,1 0 1,-1-1 0,1 0 0,-1 0-1,-1 1 1,3-1 0,-2 0 0,0-1 0,1 3 0,1-4 0,-2 2 0,1 1 0,1 0 0,-1 1 0,-1 2 0,0-2 0,0 2 1,1 0-1,-8 10 0,13-17 0,-6 8 0,-7 9 0,12-16 0,-12 16 0,12-12 0,-12 12 0,12-11 0,-12 11-1,11-9 1,-11 9 0,12-10 0,-12 10 0,13-13 0,-13 13 0,14-15 0,-5 5 1,-2 1-1,3-2 0,1 0 0,0-2 0,0 1 0,2 0 0,-1 0 0,1 0 1,0 0-1,1 1 0,-3 1 0,1 0 0,1-2 0,-1 3 0,0-1 0,0-1 0,-1 2 0,-1-1 0,0 2 0,1-1 0,-1 2 0,-1 1-1,-9 6 1,17-14 0,-17 14 1,17-12 0,-17 12-1,17-13 1,-17 13-2,16-12 2,-16 12-1,16-12 0,-7 4 0,0 2-1,-9 6 1,17-16 0,-7 8 0,-10 8 0,17-18 0,-6 9 0,-3 1 0,2-2 0,2 1 0,-1 0 0,0 0 0,0 1 0,0-2 0,-1 1 0,0-1 0,1 0 0,-2 0 0,1-2 0,0 2 1,0-1-1,-1-1 0,2 1 0,-3 0 0,1 2 0,-1-1 0,-1 1 0,0-1 0,-7 10 0,12-15 0,-12 15 0,11-16 0,-5 7 0,1 0 0,-7 9 0,13-17 0,-7 8 0,0-2 0,-6 11 0,12-17 0,-12 17 0,10-15 1,-10 15-1,9-15 0,-9 15 0,11-13 0,-11 13 0,10-12 1,-10 12-1,0 0 0,9-10 0,-9 10 1,0 0 0,0 0-1,0 0 0,0 0-5,0 0-30,0 0-4,-8 10-1,8-10-1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7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1761 1431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0,-1 1 1,0-2-1,0 0 1,2-1 0,-4 0-2,4-2 2,-2 1-1,-1 0 1,0 0-2,2 1 2,-2-1-2,2 1 2,-1 1-1,0-1 0,1 1 0,0-1 0,0 0 1,1 0-1,0 0 1,0-2-1,1 0 0,-1 0 1,2 1-1,-1-3 0,0 2 1,-1-3-1,0 3 0,3-1 0,-2 1 1,2-2-1,-1 0 0,1 1 1,0-1-1,2 0 0,-2 1 1,-1-2-1,0 1 1,-2 1-1,-1 0 1,1 0-1,-1 3 0,1-1 1,-2 0-1,0 3 0,0-1 1,1-1-2,-2 2 2,0 0-1,1 0 1,-2 1-1,1 0 1,0 0-1,-2 0 1,2 3 0,0-2-1,1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1">1777 1422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0,1-2 0,0 2 0,-3 3 0,2 0 0,-2 0 2,1 0-4,-1 2 4,0-2-1,-1 0-1,1 2 1,-1-4-1,1 2 0,-1 0 0,1-2 1,0 1-1,0 0 0,3-1 0,-1 1-1,2-2 1,0 0 0,-1 1 1,-1-2-2,1 2 2,0 0-2,-3 1 1,0 0 0,-1 0 0,1-1 0,-1 2 0,1-2 0,-1 0 0,2 0 0,-1 0 0,2-1 0,-1 0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7 0,10-7 0,0 0 0,0 0 0,-9 8 1,9-8-1,0 0 0,0 0 0,0 0 0,0 0 0,0 0 0,0 0 0,0 0 0,0 0 0,0 0 0,0 0 0,0 0 0,0 0 0,0 0 0,10 5 0,-10-5 0,12 0 0,-12 0 0,16 0 0,-5 0 1,-1 0-1,2 0 0,1 0 0,-1 0 0,3 0 0,-1 0 1,1-5-1,-1 5 0,0-4 0,1 4 0,1-4 1,-3 2-1,3 2 0,-2-3 0,-1 3 0,-1 0 0,0-5 0,-12 5 0,15 0 0,-15 0 0,10 0 0,-10 0 1,0 0-1,0 0 1,0 0-1,0 0 1,0 0-1,0 0 1,0 0-1,0 0 0,0 0 1,0 0-1,0 0 0,0 0 0,0 0 0,0 0 0,0 0 0,-13 6 1,13-6-1,-11 3 0,11-3 0,-13 8 0,13-8 0,-16 11 1,7-3-1,-1 1 0,-1 2 0,0 2-1,-1 1 2,-2 1-2,0 2 1,-1 1 0,-1 0 0,-1 0 0,0 2 0,-1 0 0,0 0 0,-1 1 0,0 0 0,0-1-1,0 1 1,2 0 0,1-2 0,-1-1 0,1 0 0,0-1 0,0 1 0,0-2 0,0-1 0,-2 2 0,1 0-1,0 0 1,-2 2 0,1 1 0,0-2 0,1 1 0,-1 1-1,3 1 2,-1-1-1,-2 0 0,2-2 0,0-1 0,1 1 0,0 0 0,0-1 1,1 0-1,-1 1 0,2-1 0,1 1 0,-1-1 0,-1 1 0,0 2 0,1 1 0,0-1-1,-2 1 1,1-1 0,-1 3 0,-1-2 0,2 0 0,0-2 0,-2-1 0,1 1 0,-1-3 0,-1 2 0,1-1 0,1-1 0,-1 1 0,2-1 0,0 3 0,1 0 1,0 0-1,1 0 0,0-1 0,-1-1 1,0 2-1,1-1 0,-1-1 0,1 0 0,0-2 0,1-1 0,0 2 0,-1-1 0,2-1 0,1 1 0,-2 0 0,3-1 0,0 0 0,-1-1-1,2-1 1,1 0 0,0 0 0,0-1 0,-1-1 1,-2 1-1,0 1 1,0 0-1,-1-1 0,1 2 1,-2-2-1,1 2 0,0-1 1,2-1-1,0 2 0,0-2 0,1 2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1 0,1 0 0,-1-2-1,2-1 1,0 2 0,1-1-1,-1 0 1,1 0 1,1 1-1,0-1 0,3 1 0,-2 0 0,2-3 0,0 0 0,1-2 0,1 0 1,1-1-1,0-2-1,0 0 2,1-1-2,-1 1 1,0 1 0,0 1 0,-4 0-1,0 4 2,2 2-1,-2 0-1,0 2 1,-1 0 0,-1 2 0,0-1 0,1 1 0,0-2-1,-2 1 2,1-1-1,-1 1 0,2 2 0,-1 0 0,-1 0 0,1 2 1,1 0-1,-2 2 0,3 0 0,-3 0 0,0-2 0,1 2 0,1 0 0,1-2 1,1 1-1,-1-2 0,1 0 0,0-1 0,0 0 0,0-1 0,1 0 0,1-1 0,1-1 0,0 1 0,0 1 0,1-1 0,1 0 0,1 0 0,0 1 0,-3 0 0,3 1 1,-3 0-1,3-2 0,0-1 0,-1 0 0,0-1 0,0-2 0,1-1 1,0-2-1,1-3 0,1 3 0,1-2 0,-2 2 0,-2 0 0,0 1 0,-1 2 1,-1 0-2,2 3 2,-4-2-1,1 2 0,1-1 0,-2 2 0,1-2 0,1 2 0,0-1 1,0 2-1,-1-2 0,0 0 0,-3 2 0,1-2 0,-3 3 0,-1 0 0,0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0,-10-8 0,10 8 0,-10-7 1,10 7-1,-15-6 0,5 3 0,-1-1 0,-3 0 0,-1 0 0,-3 0 0,-1 0 0,0 1 0,-3-2 0,-1 1 0,0 0 0,-2 0 0,1 1 0,2 3 0,-2-5 0,2 2 0,2 3 0,0-5 0,1 2 0,0-2 0,2 2 0,-1 0 0,1 3 0,-1-4 0,1 4-1,-1 0 1,2 0 0,1 0 0,0 0 0,3 0 0,12 0 0,-17 3 0,17-3 0,-13 0 0,13 0-1,0 0 1,0 0 0,0 0 0,0 0 0,0 0 0,0 0 0,0 0 0,0 0-1,0 0 1,0 0 0,0 0-1,0 0 1,0 0-1,0 0 1,0 0 0,0 0 0,14-7 0,-2 2 0,6-3 0,0-2 0,6-2 0,2-4 0,3-3 0,1-1 0,2-3 0,3-4 0,0-1 0,2-2-1,0-1 1,0-1 0,2 0 0,-1 0 0,1-1-1,-2 4 1,-2-1 0,-1 3 1,-3 0-1,0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0,-14-8 0,14 8 0,-17-10 0,6 3 0,-1 2 0,0-1 0,-2 0 0,-2 0 0,-2 0 0,0-2 0,-2 1-1,-2 1 1,1-1-1,-3-1 1,4 2-1,-1-1 1,2 0-1,1 0 1,2 1 0,0 0 1,2 0-1,2 1 0,-1-1 0,1 1 0,2 2 0,1-1 0,9 4 0,-16-4 0,16 4-1,-9 0 1,9 0 0,0 0 0,0 0 0,-10-4 0,10 4-1,0 0 1,0 0 0,0 0-1,0 0 1,0 0 0,0 0-1,0 0 1,10 0-1,-10 0 1,11 0 0,-11 0 0,18 0 0,-5-5 0,2 1 0,2-1 0,2-2 0,5-1 0,1-4 0,4-1 1,1-2-1,2-2 0,2-2 0,1-2 0,0-2 0,1-1 1,1-2-1,-2 0 0,1 0 0,1 2 0,-2-2 0,1 0 1,0 1-1,-1 2 0,0 0 0,3 1 0,-2 0 0,1 1 0,-2 1 1,-1 1-2,-1 2 2,-2 0-1,-1-1 0,-3 4-1,-2-1 1,-2 1 1,0 0-1,1 0 0,1 1 0,-3 0 1,-1 2-2,-1 0 2,-1 2-1,-1 0 0,-3 0 0,-5 2 0,-10 7 1,15-10-1,-15 10 0,0 0 0,9-6 0,-9 6 1,0 0-1,0 0 0,0 0 0,0 0 1,0 0-1,-9 0 0,9 0 0,0 0 0,-12 0 0,12 0 0,-10 0 0,10 0 0,-13 0 0,13 0 0,-15 4 0,15-4 0,-21 0 0,8 3 0,0-3 0,-2 0 0,-1 0 0,0 0 0,-1 0 0,-2 0 0,3 0 0,-2 0 0,0 0 0,-1-3 0,-3 3 0,0-6 0,-2 3 0,-1-1 0,0 0 0,0-1 0,-3 1 0,1-1 0,1 1 0,-2-2 0,1 2 0,-1 0 0,2 1 0,0-1 0,0 1 0,1-1 0,-2 0 0,2-2 0,-2 1 0,1-1 0,-1 0 0,-1-2 0,0 0 0,3 0 0,-1-1 0,2 1 0,-1 0 0,3 2 0,-3-1 0,3 1 0,-2 3 0,3 0 0,-1 3-1,0 0 1,2 0 0,-2 0 0,2 5 0,2-1 0,0-4-1,-1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2">4193 216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0,-2 3 0,-3 2 0,-2-3 0,-1 3 0,-1-1 0,1 2 0,0 0 0,1-1 0,2 0 0,0-2 0,3 3 0,1-1 0,2-2 0,0-1 0,1 0 0,2-3 0,-1 0 0,2 0 0,0-1 0,2 0 0,-1-1 0,3 0 0,-3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3">3164 857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1,1-3-1,-1 1 1,2-2-1,-1 1 0,-1 2 1,0 2-2,-4 6 1,-2 3 0,-8 11 0,10-8 0,-10 8-1,0 0 1,0 19 0,-4-6 0,1 2 0,0 2 0,3-1 0,-5-1 0,5-2 0,0-2 0,0-11 0,0 15 0,0-15 0,0 0 1,0 0-1,12-4 1,-12 4-1,13-20 1,-5 7 0,3-1-1,1-4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4-1,16-18 0,-6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4">3499 1122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0,0-1 0,-1 3 0,0-1 0,2 0 0,-2-2 1,2 0-1,-1 0 0,0-2 1,2 1-1,3 0 1,-3-2-2,0 2 2,2-1-2,0 0 2,0-1-1,0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5">2733 1654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6 1,-2 0 1,-2 6-2,-3 5 1,0 6 0,-9 11 0,0 0 0,7 12 0,-7 5 1,-7 4-1,1 3 0,0 3 0,2 2 0,-3-3 1,3-3-1,1-4 0,3-3 0,-4-4 2,4-12-2,0 10 1,0-10-1,0 0 0,0 0 0,10-6 0,-10 6 1,14-17-2,-5 2 2,1-2-2,3-5 2,0-2-2,1-2 1,1-1 1,1 0-2,-2 4 1,0 2 0,-3 4 0,-3 4 0,1 5 0,-9 8 0,0 0 0,9 11 0,-9 3 0,-6 3 0,2 2 0,-1 1 0,0 0 0,0-3 0,1-2 0,1-3 0,3-3 0,0-9-1,0 10 1,0-10 0,0 0 0,0 0 1,11-14-1,-3 3 0,2-4 1,0-3-1,2-4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2984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0,-1 0 0,0 1 0,-2 0 0,1 0 0,-3 1 0,1 1 0,-1 0-1,0 2 2,1-1-1,-2 1 0,1 2 0,-2-1 0,-1 0-1,0 3 1,-4 1 0,-1 1 0,-1 0 0,-2 1 0,0 1 0,-1-3 0,0 3 0,1-3 0,3-2 0,2 0 0,0-2-1,3-2 1,2 1 0,1-2 0,0 0 0,2 1 0,-2-1 0,-1-1 0,1 2 1,-1 0-2,-1 1 1,-1-1 0,0 2 0,-2-1 0,-2 2 0,0 2 0,-3 1-1,-1-1 1,-2 1 0,1 1 0,-2-1 0,0 3 0,0-1 0,0-1 0,1 2-1,0 1 1,-1 0 0,1 1 0,0-1 0,0 2 1,0 1-1,1 0 0,-1 1 0,0-1 0,-2-1-1,0 1 1,-2-2 1,0 3-2,0 0 2,0-2-1,2 2 0,-2 1 0,3 0 0,0-1 0,4 0 0,1-3 0,2-1 0,0-3 0,2-2 0,1-2 1,2-1-1,1-3 0,2-1 0,-1-1 1,1 0-1,2-1 0,-1 0 0,1 0 0,-1 3 0,0-1-1,-1 3 1,-2-2 0,0 2 0,-2 1 0,0-2 0,2 1 0,-1 0 0,2-2 0,0 1 0,1-1-1,2 0 1,2-1 0,1 0 0,0-1 0,0 0 0,2 0 0,-3 2-1,5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1">39 2602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1,1-8-1,4-5 1,0-2-1,1-1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6-1,-3 11 0,-4 10 1,-10 9 0,5 17 1,-8 6-1,-6 9 1,0 6 0,-4 4 0,3 1-1,0-3 1,-1-4-1,4-8 1,0-4-1,4-9 0,3-15-1,0 12 1,0-12 0,0 0-1,11-19 1,-2 3 0,4-8 1,2-5-2,3-6 1,2-6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1,3-4-1,3-6 0,4-2 0,2 0 0,-2 1 0,1 3 0,-3 5 0,-2 5 0,-6 5 0,-3 8 0,-6 4 0,-12 11 0,9 0 1,-12 13-1,-3 3 0,-4 6 0,0 3 0,0 1 0,-2 0 0,2-2 0,1-3 0,2-5 0,2-5 0,5-11 0,-3 10 0,3-10 0,0 0 0,0 0 0,8-18 0,-1 3 0,3-2 0,2-6 0,4-5 0,2-4 0,4-3 0,4-1 0,0 1 0,-4 5 1,-1 4-2,-3 4 2,-4 8-1,-3 9 0,-11 5 1,0 22-1,-11 2 0,-2 3 0,-2 8 0,-2 2 0,-3 1 0,0-3 0,4-6 0,4-4 0,2-7-1,4-6 1,6-12 0,-4 12-1,4-12 1,0 0 0,0 0 0,11-17 0,-5 6 0,4-5 0,0-3 1,4-2-1,2-4 0,2-2 0,-1 0 1,0 1-1,0 4 0,-2 2 0,-2 6-1,-3 4 1,-10 10 0,10 0 0,-10 10 0,0 5 0,-3 5 1,-3-1-1,1 3 0,1-2 0,1-2 0,-1-5 0,4-13-1,0 11 1,0-11 0,0 0 0,13-8 0,-4-2 0,1-2 1,2-5-1,4-5 0,3-5 1,2-3-1,1-1 0,0-2 0,-1 3 0,-4 3 0,-2 4 0,-2 6 0,-4 7 0,-9 10 0,0 0 0,5 14 0,-5 0 0,-6 5 0,1 0 0,1 2 1,0 1-2,1-3 1,3-3 0,-3-4 0,3-3 0,0-9 0,3 10 0,-3-10 0,0 0 0,12-12 0,-5 4 0,0-6 0,4-3 0,-1-4 0,3-3 1,3-3-1,-1-1 0,2 0 0,-1 1 0,0 2 0,-3 4 0,-1 5 0,-2 5-1,-10 11 1,0 0 0,11 0 0,-11 10 0,0 3 0,0 3 0,0 0 0,0 1 0,0-3 0,0 0 0,3-4 0,-3-10 0,7 11 0,-7-11-1,0 0 2,14-3-1,-14 3 0,14-21 0,-4 6 0,0-8 0,3-2 1,2-5-1,1-4 0,2 1 0,-1-2 1,1 5-2,-3 3 2,-2 6-2,-2 6 1,-2 5 0,-9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1,1 4 0,-5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2">1099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0,11-9 0,-11 9-1,0 0 1,0 0 0,0 0 1,0 0-1,9 10 0,-9-10 0,0 0 0,0 0 1,0 0-3,9 9-10,-9-9-22,0 0-2,3-11-1,-3 2 1</inkml:trace>
  <inkml:trace contextRef="#ctx0" brushRef="#br0" timeOffset="3">1646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0,2-1 0,1-1 0,-1-2 1,0 1-2,0 2 1,-4 2 0,-4 9 0,9-10 0,-9 10 0,0 0 0,0 0 0,5 10 0,-5-1-1,0 1 2,0 1-2,5-2 2,-5 2-1,5-2 0,-5-9 0,6 13 1,-6-13-1,0 0 1,10 0-1,-10 0 1,0 0-1,0 0-7,10-6-24,-10 6-4,0 0-2,0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2 0,2 4-2,3 4 1,0-1-1,3 2 0,1 1 0,3 2 0,3-1 1,3 2-2,0-1 2,2 1-2,2-2 1,1 2 0,1-1-1,-3-3 1,-1 1 0,-3 0 0,-4-4-1,-1-3 1,-5-4-1,-2-1 1,-3-4-1,-2-2 2,-3-6-2,-3-3 1,-4-5-1,-3-3 1,-2-3 0,-10-11 0,12 11 0,-12-11 1,0 0-1,0 0 0,0 0 0,0 0-1,0 0-3,-8-12-3,8 12-21,-4-13-11,-2 3-1,-3-2-4</inkml:trace>
  <inkml:trace contextRef="#ctx0" brushRef="#br0" timeOffset="1">404 17 3,'0'0'11,"0"0"-2,0 0 1,0 0-3,0 0 1,0 0 0,0 0-2,-9 0 0,9 0-2,0 0 0,0 0 0,0 0 0,-8 11 0,8-11 0,-6 13-1,6-13 0,-9 17 0,2-7 1,0 3 0,0-1 0,-1 4-1,-1-1 0,-1 2 2,1 0-1,-3 4-1,2 0 0,-2 2-1,-1 0 0,1 1-1,0 1 0,2 0 1,-2 0-1,3 2 1,-1 0-2,2 1 3,0-2-3,3 1 1,-2-1 0,4 2 0,-2-1-1,5 1 1,-4 0-1,4 2 1,0 1 0,0 0-1,5-1 1,-1 3 0,0-1-1,2 1 1,1-1 0,0 1-1,1 0 0,3 0 1,-1 1-1,2-2 1,2 0-1,0 0 1,3-3-1,1 0 1,-2-1-1,2-2 1,0-1-1,3-1 1,-1-2-1,2 0 1,-2 1-1,2-1 1,1-1-1,1 1 1,-1-2 0,0 1-1,0-3 1,-1 2 0,3-5 0,0 2-1,-2-3 1,0 2-1,1-1 0,1-2 1,-1-1-1,1 1 0,-2-2 0,2 0 0,0-2 1,0 0-1,1-2 0,-1-2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">1615 1479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0,3-3 0,0 0 0,3 0 0,1 0 1,1 0-1,-3 0 0,2 0 0,-3-3 0,-3 3 0,-4 0 0,-5-4 0,-5 4 0,-6 0-1,-4 0 1,-10-3-1,-5 3 1,-6 0 0,-8-3 0,-10 3 0,0 0 1,0 0-1,0 0-1,-18-10-4,9 10-4,-7-6-18,3 1-13,1 1-1,-1 0-2</inkml:trace>
  <inkml:trace contextRef="#ctx0" brushRef="#br0" timeOffset="3">1580 1519 3,'-7'11'14,"7"-11"0,0 0-3,-6 12 0,6-12-2,-5 18-1,5-3-2,-4-1 1,4 5-2,0-1 1,0 4-2,-3 2 1,3 0-1,0 3 1,0 1-2,0-3 0,3 4 1,-3-2-1,6 3 0,-3-4-2,2 2 1,-1 0 0,3 2 0,-1-1 0,3 4 0,-1-3 1,1 5 0,0 1 1,2 2-2,-1 1-1,3 1 1,-2 3 0,3 1 0,-1 0-1,2 3 0,2-1 0,0 2 0,2 1 1,1 2-1,0-3 0,1-1 0,0 1 0,-1-1 0,1 0 0,1-3 0,0-4-1,2 0 1,-1-4-1,2 0 0,1-1 0,0-4 1,0-3-1,1 1 0,3-4 0,-2-2 1,1-4-1,2-1 0,0-2 1,2-2-1,1-3 0,0 0 0,0-2 1,1-2 0,-3 1-1,1-3 1,-1-1-1,1-4 2,0 3-2,0-3 1,0-5-1,1 2 0,-2-5 1,1 1-1,1-3 0,1 0 0,-2-2 1,-1 0-1,-1-3 0,1 1 1,0-3-1,-1-2 0,-1 0 1,-3-3-1,0-1 0,-1-3 1,-2 0-1,-2-2 0,-1-1 1,-1-2-1,-1-2 1,-1-1-1,1-1 0,1 0 0,0-6 0,-1 2 0,0-1 0,-1-1 1,0-1-2,0 0 2,-2-1-1,-1-1 0,-3 2 1,-1-2-1,-1-2 0,-2 0 0,-1 0 1,-1-1-1,-1-1 0,0 2 0,-2-2 0,0 4 0,-3-1 0,3 2 0,-3 1-1,3-1 1,-3 3 1,3 1-1,0 2 0,0 1 0,0 5 1,2 3-1,-2 3 0,0 8 0,-3 1 1,4 5-1,-4 1 0,0 10 0,3-9 0,-3 9 0,0 0 0,0 0 0,0 0 0,0 0 0,0 0 0,0-10 0,0 10-2,0 0-5,0 0-30,-11-7-4,11 7 0,-16 0-2</inkml:trace>
  <inkml:trace contextRef="#ctx0" brushRef="#br0" timeOffset="4">1907 1925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5">2858 1977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6">2511 2381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7">2136 2636 15,'-9'-6'23,"9"6"-5,0 0-3,0 0-5,0 0-1,-4 19-3,8-6-3,2 3 2,1 3-2,2 1 2,3 2-2,3 1 1,3-2-1,1-5 2,6 1-3,1-6 0,4-3 0,2-8-1,3 0 1,1-8-1,3-1 1,-3-8 0,2-4 2,0-4-2,-1 0 0,-5-2-2,1 2 2,-4 1-2,-3 1 1,-4 4-2,-2 4 1,-6 3 0,-3 4 0,-11 8 0,14-11 0,-14 11 1,0 0-1,0 0 0,0 0 0,10 4 0,-10-4 1,0 11-1,3-2 1,-3 3-1,5 1 1,-5 2 0,5 1-2,-5 4 2,3 3-1,-3 1 1,0 2-1,0 1 1,-4 1-1,0 1 0,0 2 1,-3-2-1,0-1 1,-1 0-1,-2-2 1,-3 0-1,-1-1 0,-3-4 1,-1 0-1,-1-5 1,-2-1-1,-4-5 1,1-2-1,-3-8 1,-2 0-1,-1-4 1,-5-4-1,0-4 1,-2 0-1,-2-2 0,1-2 0,1-1 1,5 2-1,1-3 0,6 1 0,1-2 1,6-1-1,2-1 0,5-1 0,1-1 0,0 0 1,3 1-1,2 3 0,0 1 0,1 5 0,4 3-4,-7-2-10,7 12-24,0 0 1,0 0-1,13 3-1</inkml:trace>
  <inkml:trace contextRef="#ctx0" brushRef="#br0" timeOffset="8">42 710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9">105 1218 6,'-10'9'35,"1"-5"0,9-4-13,0 0-3,-10-4-4,10 4-6,0 0 0,13-13-5,-5 2 0,5-3-2,4-2 1,3-3-1,3-3 1,3 3-2,-1-1 1,1 5-1,-5 0 1,-1 5-1,-5 2 0,-3 4 0,-12 4-1,12 0-1,-12 0-3,0 10-7,0-10-25,7 20-3,-7-8-3,3 2 1</inkml:trace>
  <inkml:trace contextRef="#ctx0" brushRef="#br0" timeOffset="10">383 1512 6,'0'16'31,"0"-16"2,3 10-13,-3-10-5,9-8-3,-2-3 0,8 0-4,-2-6 0,5 1-1,-2-5-3,3 5 0,-4-3-2,0 4 0,-4 2-2,0 5 2,-11 8-2,14-7 0,-14 7-1,0 0-7,17 11-20,-11-1-9,0 4-1,2 2-1</inkml:trace>
  <inkml:trace contextRef="#ctx0" brushRef="#br0" timeOffset="11">805 1855 7,'7'21'34,"-7"-21"-7,0 0-7,0 0 1,0 0-3,0-16-5,-4-8-2,8 2-4,-4-12-1,3 1-2,-3-7-1,7 2 0,-2 1-1,2 5-1,-1 4 0,0 5 1,0 7-1,-1 6 0,-5 10-1,7-11 1,-7 11-1,0 0 1,0 0-3,0 0-15,0 0-19,0 0-3,0 0-4,3-14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9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2044 58 20,'0'0'21,"-3"-10"-1,3 10-5,0 0 0,-9-8-5,9 8 1,-10-4-2,10 4-1,-15 0-2,6 0-1,-5 0 0,0 6 0,-5-2-2,0 5-1,-3 1 1,-3 4-1,-3 2 0,0 3-1,-2 2 1,1 5-1,-5 2 1,0 8 0,-4 1-1,2 7 0,-5 7 0,2 6 0,-2 5 0,1 3 1,0 4-1,4 2 1,2 0-1,3 0 0,3-3 1,3-1-2,4-5 1,3-3 0,3-7-1,3-5 1,2-9-1,4-7 1,2-7-1,4-6 1,-4-7-1,4-11 1,0 11 0,0-11 0,0 0 0,0 0 0,0 0-1,0-14-3,0 14-10,10-19-24,1 3-4,0-4 1,5-7-5</inkml:trace>
  <inkml:trace contextRef="#ctx0" brushRef="#br0" timeOffset="1">2297 437 16,'0'0'24,"-12"-12"-2,12 12-4,-12-5-2,2 1-2,10 4-3,-24 4-1,8 5-3,-6 0-2,0 10 1,-7-1-3,0 9 0,-5 3-1,0 7 0,-3 2 0,2 6 0,0 2 0,-1 6-1,1 2 1,1 4-1,1 1 0,2 3 0,0 0 0,3 1-1,3-1 0,3-2 0,4-6 1,4-5-2,3-5 1,5-6 0,6-6 0,0-4 0,0-7 0,0-2 0,3-3 0,-3-2 0,0-2 1,0-3-1,0-10 1,0 15-1,0-15 1,0 0 0,0 0-1,0 0 1,0 0 0,0 0-1,0 0-3,-4-18-8,4 8-25,4-2-4,-4-3 0,0-4-1</inkml:trace>
  <inkml:trace contextRef="#ctx0" brushRef="#br0" timeOffset="2">1172 1378 2,'0'0'20,"-13"-5"-1,13 5-2,0 0-3,-11-10-1,11 10-2,-7-10-1,7 10-1,-12-11 0,12 11-3,-18-9-1,18 9 0,-22-9-2,10 9 2,-5-8-3,2 8 0,-4-6 1,-1 6-2,0-5 1,-1 5-1,0-4 1,2 4-1,1-3 0,4 3 0,-1 0 0,5 0 1,1 0-1,9 0 0,-10 0-1,10 0 1,0 0-1,0 0 1,0 18-1,5-7 0,1 3 1,0 6-1,3 2 1,0 5-1,1 3 1,0 2-2,0 3 2,3 3-1,-1 1 0,1 2 0,1-2 0,3-1 0,-1-3 0,2-2 0,0-3 0,1-7 0,1 0 0,1-4 0,-2-3 1,-3-3-1,0-3 0,-3-1 0,-3-4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3">2001-2 9,'0'0'21,"-7"-9"-3,7 9 0,0 0-1,0 0-5,0 0-1,0 0-2,0 0 0,0 0-3,0 0-2,0 0 0,5 16-1,-5-16 3,14 18-3,-5-5 1,4 3-2,-2 3 1,5 3-1,2-1 1,1 6-1,2-4 0,2 3 0,-2-2-1,1 0 1,0-5-1,-1-1 0,-5-4 0,-1-3 0,-4-2 0,-2-2 1,-9-7-1,9 7 0,-9-7 0,0 0 0,0 0 0,0 0 0,0 0-1,0 0-4,0 0-16,8 12-17,-8-12-2,0 17-4,-6-7 2</inkml:trace>
  <inkml:trace contextRef="#ctx0" brushRef="#br0" timeOffset="4">2285 356 4,'0'0'4,"0"0"0,0 0-2,0 0-1,0 0 1,0 0-1,0 0-1,0 0 1,0 0-2,0 0-7</inkml:trace>
  <inkml:trace contextRef="#ctx0" brushRef="#br0" timeOffset="5">2195 264 14,'0'0'21,"0"0"-5,0-10-1,0 10-4,0 0 2,0 0-6,0 0 1,0 0-1,0 0-3,-8 8 1,8-8-1,-10 9 0,10-9-2,-15 12-1,5-4 1,3 1 0,-5 0-1,3 3 1,-3-2-1,2 4 0,-4 1 0,0 2 0,-1 2 1,-1 2 0,-1 2-2,-1 2 1,0 3 0,-1-3-1,-1 5 1,3-1-1,-3 0 0,1-1 1,1 2-1,-3-1 0,1 1 1,-2 1-2,1 0 2,-1 0-1,0 1 0,1-1 0,1 3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4 0,2-2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1 1,-1-1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9 1,6-9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6">1222 1920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7">1518 1469 3,'16'9'10,"-5"-2"-1,0-1 3,2 1-5,-2-1 3,2 0-3,-4 0-1,0-1-1,-9-5-2,14 6 1,-14-6 0,0 0 1,10 0 0,-10 0-1,0 0 1,0 0 0,0 0-2,0 0 2,0 0-2,0 0-1,-10-3-1,10 3 0,-10-7 1,10 7-2,-11-7 0,11 7 0,-10-9 1,10 9-1,-9-9 0,9 9 0,-4-10 0,4 10-1,0 0 1,0-11 1,0 11-1,0 0 0,0 0 0,0-9 2,0 9-2,0 0 0,0 0 0,0 0 0,0 0-2,0 0 2,6-10 0,-6 10 0,0 0 0,0 0 0,10-8-3,-10 8-4,10-14-17,-1 6-8,-3-6-1</inkml:trace>
  <inkml:trace contextRef="#ctx0" brushRef="#br0" timeOffset="8">1605 1406 9,'6'-28'14,"-6"14"1,7-4-1,-1-1-2,-2-3-1,6 2-1,-4-8-1,6 4-2,-3-8 1,4 1-2,-1-1 0,2 0 1,-3-2-3,5 1-1,-1-1 0,4 2 0,-2-1-1,2 6 2,-2-4-2,3 6-1,-2-3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9">56 2144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3 1,6 0-1,-3 1 0,1 1 0,-1-2 1,0 2-1,0 1 0,2 1 0,-2-3 0,1 2 0,-1 0-1,1 0 1,-4 1-1,5 0 1,-2-1-1,0 3 1,-3-3-1,4 2 0,-4 0 0,5 1 1,-5-2-1,4 2 0,-4-1 0,3-2 0,-3 3 0,6-2 1,-3 0-1,0-2 0,3-1 0,-3 1 1,3-1-1,0-1 0,-1-1 0,1 0 1,0 1-1,0-2 0,0 1 1,1-2-1,-1 4 1,0-2-1,2 1 1,-1 1-1,0-2 1,1 1-2,-1 0 1,2 1 0,-1-3 0,0 0 1,1 2-1,0-2 0,0 1 0,0 0 0,-1 1 0,1-1 0,0 1 0,1 0 0,0 1 0,0 0 0,1-1 0,-1 2 0,1-2 0,0-1 0,0 2 0,1 0 0,1 0 0,1 1 0,-2 0 0,1-1 0,0 1 0,-1 0 0,1-1 0,0-1 0,-2-1 0,2-1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0">2021 2182 12,'0'0'15,"0"0"-1,0 0-1,-12 0 1,12 0-5,0 0 2,0 0-3,0 0 0,0 0-3,0 0-1,0 0 0,0 0-2,-7 11 3,7-11-2,0 13-1,0-13 1,3 19-1,-3-9 1,0 4 0,0-1 0,3 3 2,-3 0-2,0 1-1,0 3 0,-3 2 0,3-1 0,-3 3-1,3-2 0,-3 2 0,3 1-1,-4-1 1,4 0-1,-4-2 0,4 1 1,-4-1-1,4 0 0,-5-2 0,2 3 1,0-1 0,-1 1 0,0 0-1,0 0 1,-3 0-1,3 2 1,-3 0-1,0 0 0,-1 0 0,-1 3 0,1 1 0,-1 0 0,-2 0 0,1 2 0,0-1 1,-1 0-2,2-1 1,-1-2 0,-1 0 0,0 0 0,1 0 0,-1-1 0,0 1-1,-2 2 2,1 0-1,-1 1 0,1 1 0,0-1 1,-1 0-2,1 0 2,-1 0 0,0-3-2,1 0 1,0-1 0,-1-2 0,1-4 0,2-1 1,-1-1-1,1-4 0,0 0 0,0-2 0,-1-1 0,1 0 0,0 2 0,-1-1 1,1 0-1,-2 1 0,0 0 0,0 1 0,-1-2 1,3 0-1,0 0 1,-1 0-1,1 0 1,-1-1-1,1-1 1,1 2-1,-1-3 1,1 1-1,-1-2 1,0 1-1,0-1 0,0 2 2,1-1-2,9-9 0,-17 16 0,17-16 0,-17 18 1,7-9 0,3 0-1,-3-1 1,1 0-1,0 1 1,-2 0-1,1 1 1,-2-1-1,2-1 0,0 0 0,-1 1 0,2-2 1,9-7-1,-16 12 1,6-6 0,1-4 0,9-2-1,-15 6 1,15-6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1,14 0-1,-14 0 0,13 0 0,-13 0 0,10 0 0,-10 0 0,9 0 0,-9 0 0,0 0 0,10 0 0,-10 0 1,0 0-1,0 0 0,0 0 0,0 0 1,0 0-1,0 0 1,0 0-1,0 0 1,0 0 0,0 7-1,0-7 1,-7 13-1,7-13 1,-21 18-1,8-9 0,-1 0 1,1 0-1,-3-1 1,0-3-1,1-1 0,1-1 0,3 0-1,0-3 1,2 3 0,9-3 0,-14 0 0,14 0 0,-9 4 0,9-4 0,0 0 0,0 0-1,0 0 1,0 0-1,0 0 1,0 0-1,0 0 0,0 0 1,0 0-1,0 0 0,15 7 1,-15-7-1,20 0 1,-9 0 0,2 0 0,2 0 0,1 0 0,0 0 0,-1-4 0,-1 0 0,2 1 0,-1-2 0,-1 1 1,0-2-1,-1 0 0,1-2 0,0-1 0,2-2-2,-1-7-13,4-1-21,3-4-5,0-10 1,1-10-4</inkml:trace>
  <inkml:trace contextRef="#ctx0" brushRef="#br0" timeOffset="11">1413 2816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12">488 2719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11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3208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0 1,0 2-1,-1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1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14 0,11-14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0,1-2 0,-1 2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2">2085 2309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1,12-14-1,-12 14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3">2344 2498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0,9-16-1,-9 16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4">2652 2652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0,-1-2 0,-1 3 0,-2 3 0,0-4 0,-1 4-1,0 0 0,0 12-5,-5-3-28,6 7-6,-7 4-2,-3 2-3</inkml:trace>
  <inkml:trace contextRef="#ctx0" brushRef="#br0" timeOffset="5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7">3066 2912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8">3782 2993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9">3730 3038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10">3134 3346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11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12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13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 0-1,-2-2 0,-4-3 0,-2-2 1,-5-3-1,1-3 1,-11-7 2,7 10 0,-7-10 0,0 0 2,-4-12-2,-6 6 1,1-5-1,-6-2 1,-3-4 0,-4-3-3,-4-4-1,-3-2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14">3157 3374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15">3905 2942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16">3245 2482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2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97 204 8,'0'0'9,"0"0"0,0 0 0,0 0-4,0 0 0,-7 9-1,7-9 0,0 0-1,0 0-2,-5 9 2,5-9-1,0 0 0,0 0 0,0 0 2,-3 11 0,3-11-1,0 0 3,0 0-3,-6 9 1,6-9-1,0 0 0,0 0-1,-7 11-1,7-11 0,-4 10 0,4-10 1,-4 12-1,4-12 0,-5 13 0,5-13 0,-6 16 1,6-16-1,-6 15 1,6-15-2,-6 18 1,6-18 0,-4 18 0,4-9-1,-5 1 1,5 2 0,-3 0 0,3 1 0,-3 1-2,3-2 2,-3 3-1,3-1 2,-3 1-2,3-1 0,-4 0 0,4-1 1,0 0-1,-4 0 2,4 1-2,-3-2 1,3 2-1,0 0 2,-3-1-2,3 1 0,0-1 1,0 1-1,-3-1 0,3 1 1,0-2-1,3 1 0,-3 0 0,4-2 0,-1 2 0,0-3 0,1 0 1,1 1-1,1-1 0,-2 1 0,3 0 1,-1 2-1,0-3 0,2 2 1,-1 1-1,0-2 0,1 1 1,-1-2 0,0 2-1,1-2 1,0 2 0,0-2 0,3 2 0,-4-3-1,4 3 1,-3 0 0,3-1-1,-4 0 1,2 0-1,-2 2 1,2-3 0,-2 3-1,1-2 2,0 0-2,0 0 2,-1-1-1,2 1 0,-9-11 0,16 18-1,-16-18 2,17 18-2,-17-18 1,17 17-1,-9-8 1,-8-9-1,16 17 0,-16-17 0,17 17 0,-7-9 0,-1-1 1,1 1-1,-1-1 0,0 0 0,1 1 1,0-2-1,-1 0 0,1 0 0,0 0 1,-1 0-1,2 0 0,-2 0 1,1 1-1,0-1 1,2 0-1,0 0 0,-2 2 0,2-1 1,-2-1-1,1 2 0,1-2 0,-2 0 0,2 1 0,-2 0 0,0-2 1,1 0-1,-1 0 0,0 0 0,0-1 0,-1 1 0,0-2 0,1 1 0,-1-4 0,0 4 0,-9-4 0,18 0 0,-18 0 0,17 0 1,-17 0-1,17 0 0,-17 0 0,15-6 0,-15 6 0,16-5 0,-6 1 1,1 1-1,0-1 0,-1 0 0,1 1 0,2-1 1,-1 1-1,0 0 0,-2-1 0,1 0 0,-1 1 0,0-1 0,1 1 1,-1-2-1,0 3 0,-1 0 0,0-2 0,0 0 0,-9 4 0,16-8 0,-16 8 1,16-10-1,-16 10 0,14-11 1,-14 11-1,12-16 1,-12 16-1,10-15 0,-4 5 1,-2 1-1,-4 9 0,11-18 0,-11 18 0,10-17 0,-10 17 0,11-17 1,-5 7-2,1 0 1,-3 0 0,3 0 0,-1 0-1,-1 0 2,1 1-2,1-3 0,0 0 2,1 0-2,-1-1 1,0 0-1,1 0 1,-1-1 0,1 0 0,-1 0-1,-1 1 1,3-1 0,-2 0 0,0-1 0,1 3 0,1-4 0,-2 2 0,1 1 0,1 0 0,-1 1 0,-1 2 0,0-2 0,0 2 1,1 0-1,-8 10 0,13-17 0,-6 8 0,-7 9 0,12-16 0,-12 16 0,12-12 0,-12 12 0,12-11 0,-12 11-1,11-9 1,-11 9 0,12-10 0,-12 10 0,13-13 0,-13 13 0,14-15 0,-5 5 1,-2 1-1,3-2 0,1 0 0,0-2 0,0 1 0,2 0 0,-1 0 0,1 0 1,0 0-1,1 1 0,-3 1 0,1 0 0,1-2 0,-1 3 0,0-1 0,0-1 0,-1 2 0,-1-1 0,0 2 0,1-1 0,-1 2 0,-1 1-1,-9 6 1,17-14 0,-17 14 1,17-12 0,-17 12-1,17-13 1,-17 13-2,16-12 2,-16 12-1,16-12 0,-7 4 0,0 2-1,-9 6 1,17-16 0,-7 8 0,-10 8 0,17-18 0,-6 9 0,-3 1 0,2-2 0,2 1 0,-1 0 0,0 0 0,0 1 0,0-2 0,-1 1 0,0-1 0,1 0 0,-2 0 0,1-2 0,0 2 1,0-1-1,-1-1 0,2 1 0,-3 0 0,1 2 0,-1-1 0,-1 1 0,0-1 0,-7 10 0,12-15 0,-12 15 0,11-16 0,-5 7 0,1 0 0,-7 9 0,13-17 0,-7 8 0,0-2 0,-6 11 0,12-17 0,-12 17 0,10-15 1,-10 15-1,9-15 0,-9 15 0,11-13 0,-11 13 0,10-12 1,-10 12-1,0 0 0,9-10 0,-9 10 1,0 0 0,0 0-1,0 0 0,0 0-5,0 0-30,0 0-4,-8 10-1,8-10-1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32F65-35C4-4EA7-AB30-C882F6C87A5D}" type="datetimeFigureOut">
              <a:rPr lang="en-SG" smtClean="0"/>
              <a:t>27/1/2017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EE3-07B8-4864-9965-F9A882AFFA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5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tmp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15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1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9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5090" y="597597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 in Slide:: In-Slide Animate followed by Auto Animate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shapes sequentially in the initial slide and click ‘Animate In Slide’ button.</a:t>
            </a:r>
          </a:p>
          <a:p>
            <a:r>
              <a:rPr lang="en-US" dirty="0"/>
              <a:t>Then select the initial slide and click ‘Add Animation Slide’ button.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7178040" y="19306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Initial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3100691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text 4"/>
          <p:cNvSpPr txBox="1"/>
          <p:nvPr/>
        </p:nvSpPr>
        <p:spPr>
          <a:xfrm>
            <a:off x="7178040" y="193060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End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9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1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3796847" y="2450822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6926580" y="1634996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45" name="PPIndicator20140326031006949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6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2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7623 0.1575336 -0.01007623 0.1575336 -0.02015245 0.3150671 E" pathEditMode="relative" ptsTypes="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60865" y="160865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2355556 0 0.2355556 0 0.4711111 E" pathEditMode="relative" ptsTypes="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 in Slide:: straight line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692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12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13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6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18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0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5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6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cxnSp>
        <p:nvCxnSpPr>
          <p:cNvPr id="62" name="Straight Arrow Connector 61"/>
          <p:cNvCxnSpPr>
            <a:stCxn id="34" idx="1"/>
          </p:cNvCxnSpPr>
          <p:nvPr/>
        </p:nvCxnSpPr>
        <p:spPr>
          <a:xfrm flipH="1" flipV="1">
            <a:off x="2514600" y="4827600"/>
            <a:ext cx="1208033" cy="76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35" idx="3"/>
          </p:cNvCxnSpPr>
          <p:nvPr/>
        </p:nvCxnSpPr>
        <p:spPr>
          <a:xfrm flipV="1">
            <a:off x="2420048" y="2359043"/>
            <a:ext cx="16947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39000" y="175260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1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12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13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6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18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0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5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6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cxnSp>
        <p:nvCxnSpPr>
          <p:cNvPr id="67" name="InSlideAnimateShape61301228-296c-4ecd-b588-80cb4194b779"/>
          <p:cNvCxnSpPr/>
          <p:nvPr/>
        </p:nvCxnSpPr>
        <p:spPr>
          <a:xfrm>
            <a:off x="7239000" y="175260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>
          <a:xfrm>
            <a:off x="2514600" y="4827600"/>
            <a:ext cx="1208033" cy="768726"/>
            <a:chOff x="2514600" y="4827600"/>
            <a:chExt cx="1208033" cy="768726"/>
          </a:xfrm>
        </p:grpSpPr>
        <p:cxnSp>
          <p:nvCxnSpPr>
            <p:cNvPr id="62" name="InSlideAnimateShape9895bc22-e015-410d-b8c3-7a0d18678872"/>
            <p:cNvCxnSpPr>
              <a:stCxn id="34" idx="1"/>
            </p:cNvCxnSpPr>
            <p:nvPr/>
          </p:nvCxnSpPr>
          <p:spPr>
            <a:xfrm flipH="1" flipV="1">
              <a:off x="2514600" y="4827600"/>
              <a:ext cx="1208033" cy="768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InSlideAnimateShape9895bc22-e015-410d-b8c3-7a0d18678872"/>
            <p:cNvCxnSpPr>
              <a:cxnSpLocks/>
            </p:cNvCxnSpPr>
            <p:nvPr/>
          </p:nvCxnSpPr>
          <p:spPr>
            <a:xfrm rot="10800000" flipH="1" flipV="1">
              <a:off x="2514600" y="4827600"/>
              <a:ext cx="1208033" cy="768726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/>
          </p:cNvGrpSpPr>
          <p:nvPr/>
        </p:nvGrpSpPr>
        <p:grpSpPr>
          <a:xfrm>
            <a:off x="2420048" y="2359043"/>
            <a:ext cx="1694752" cy="2"/>
            <a:chOff x="2420048" y="2359043"/>
            <a:chExt cx="1694752" cy="2"/>
          </a:xfrm>
        </p:grpSpPr>
        <p:cxnSp>
          <p:nvCxnSpPr>
            <p:cNvPr id="64" name="InSlideAnimateShape123883ed-76ee-4c04-81ae-8111bbe42759"/>
            <p:cNvCxnSpPr>
              <a:cxnSpLocks/>
              <a:stCxn id="35" idx="3"/>
            </p:cNvCxnSpPr>
            <p:nvPr/>
          </p:nvCxnSpPr>
          <p:spPr>
            <a:xfrm flipV="1">
              <a:off x="2420048" y="2359043"/>
              <a:ext cx="169475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InSlideAnimateShape123883ed-76ee-4c04-81ae-8111bbe42759"/>
            <p:cNvCxnSpPr>
              <a:cxnSpLocks/>
            </p:cNvCxnSpPr>
            <p:nvPr/>
          </p:nvCxnSpPr>
          <p:spPr>
            <a:xfrm rot="10800000" flipV="1">
              <a:off x="2420048" y="2359043"/>
              <a:ext cx="1694752" cy="2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Label Expected Output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6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136877 -0.2079993 0.008136877 -0.2079993 0.01627375 -0.4159987 E" pathEditMode="relative" ptsTypes="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18358" y="118358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851770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71684 0.03356343 0.2171684 0.03356343 0.4343368 0.06712686 E" pathEditMode="relative" ptsTypes="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5895" y="125895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4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Animate in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shapes sequentially according to their indexes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“Animate In Slide”</a:t>
            </a:r>
            <a:r>
              <a:rPr lang="en-US" sz="2400" dirty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 in Slide::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InSlideAnimateShape38c5e9df-98b2-4f67-b6bc-41b23e3c94e4"/>
          <p:cNvSpPr>
            <a:spLocks/>
          </p:cNvSpPr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InSlideAnimateShape5bd29553-1ef5-4c8c-aff3-4c1c45fa161e"/>
          <p:cNvSpPr>
            <a:spLocks/>
          </p:cNvSpPr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InSlideAnimateShapeed57f62c-e310-4168-8378-b251a5aa4ed4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Expected output</a:t>
            </a:r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5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488071 0.07380944 -0.001488071 0.07380944 -0.002976142 0.1476189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32857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78596 0.08174619 -0.002678596 0.08174619 -0.005357191 0.1634924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547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6" grpId="3" animBg="1"/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 in Slide:: Shapes with rotation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0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9" name="Right Arrow 24"/>
          <p:cNvSpPr>
            <a:spLocks/>
          </p:cNvSpPr>
          <p:nvPr/>
        </p:nvSpPr>
        <p:spPr>
          <a:xfrm rot="21038998">
            <a:off x="2828133" y="1726662"/>
            <a:ext cx="1431499" cy="83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24"/>
          <p:cNvSpPr>
            <a:spLocks/>
          </p:cNvSpPr>
          <p:nvPr/>
        </p:nvSpPr>
        <p:spPr>
          <a:xfrm rot="21580906">
            <a:off x="3132031" y="1792461"/>
            <a:ext cx="1491888" cy="83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24"/>
          <p:cNvSpPr>
            <a:spLocks/>
          </p:cNvSpPr>
          <p:nvPr/>
        </p:nvSpPr>
        <p:spPr>
          <a:xfrm rot="22122816">
            <a:off x="3435931" y="1858259"/>
            <a:ext cx="1552277" cy="83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24"/>
          <p:cNvSpPr>
            <a:spLocks/>
          </p:cNvSpPr>
          <p:nvPr/>
        </p:nvSpPr>
        <p:spPr>
          <a:xfrm rot="22664725">
            <a:off x="3739829" y="1924058"/>
            <a:ext cx="1612666" cy="83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24"/>
          <p:cNvSpPr>
            <a:spLocks/>
          </p:cNvSpPr>
          <p:nvPr/>
        </p:nvSpPr>
        <p:spPr>
          <a:xfrm rot="23206635">
            <a:off x="4043728" y="1989857"/>
            <a:ext cx="1673054" cy="82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24"/>
          <p:cNvSpPr>
            <a:spLocks/>
          </p:cNvSpPr>
          <p:nvPr/>
        </p:nvSpPr>
        <p:spPr>
          <a:xfrm rot="23748545">
            <a:off x="4347627" y="2055657"/>
            <a:ext cx="1733444" cy="82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4"/>
          <p:cNvSpPr>
            <a:spLocks/>
          </p:cNvSpPr>
          <p:nvPr/>
        </p:nvSpPr>
        <p:spPr>
          <a:xfrm rot="24290453">
            <a:off x="4651526" y="2121456"/>
            <a:ext cx="1793832" cy="82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24"/>
          <p:cNvSpPr>
            <a:spLocks/>
          </p:cNvSpPr>
          <p:nvPr/>
        </p:nvSpPr>
        <p:spPr>
          <a:xfrm rot="24832363">
            <a:off x="4955426" y="2187254"/>
            <a:ext cx="1854221" cy="8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24"/>
          <p:cNvSpPr>
            <a:spLocks/>
          </p:cNvSpPr>
          <p:nvPr/>
        </p:nvSpPr>
        <p:spPr>
          <a:xfrm rot="25374272">
            <a:off x="5259325" y="2253053"/>
            <a:ext cx="1914610" cy="81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24"/>
          <p:cNvSpPr>
            <a:spLocks/>
          </p:cNvSpPr>
          <p:nvPr/>
        </p:nvSpPr>
        <p:spPr>
          <a:xfrm rot="25916180">
            <a:off x="5563224" y="2318852"/>
            <a:ext cx="1974999" cy="81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24"/>
          <p:cNvSpPr>
            <a:spLocks/>
          </p:cNvSpPr>
          <p:nvPr/>
        </p:nvSpPr>
        <p:spPr>
          <a:xfrm rot="26458090">
            <a:off x="5867122" y="2384651"/>
            <a:ext cx="2035388" cy="80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24"/>
          <p:cNvSpPr>
            <a:spLocks/>
          </p:cNvSpPr>
          <p:nvPr/>
        </p:nvSpPr>
        <p:spPr>
          <a:xfrm rot="27000000">
            <a:off x="6171022" y="2450449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212757 -0.2288435 0.008212757 -0.2288435 0.01642551 -0.4576869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7944953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9" grpId="0" animBg="1"/>
      <p:bldP spid="25" grpId="0" animBg="1"/>
      <p:bldP spid="25" grpId="1" animBg="1"/>
      <p:bldP spid="25" grpId="2" animBg="1"/>
      <p:bldP spid="29" grpId="0" animBg="1"/>
      <p:bldP spid="29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 in Slide:: Objects on slide are already animated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443</Words>
  <Application>Microsoft Office PowerPoint</Application>
  <PresentationFormat>On-screen Show (4:3)</PresentationFormat>
  <Paragraphs>181</Paragraphs>
  <Slides>21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Consolas</vt:lpstr>
      <vt:lpstr>Office Theme</vt:lpstr>
      <vt:lpstr>Main feature</vt:lpstr>
      <vt:lpstr>Sub feature</vt:lpstr>
      <vt:lpstr>PowerPointLabs Test Cases</vt:lpstr>
      <vt:lpstr>Animate in Slide</vt:lpstr>
      <vt:lpstr>Animate in Slide:: normal shapes</vt:lpstr>
      <vt:lpstr>PowerPoint Presentation</vt:lpstr>
      <vt:lpstr>PowerPoint Presentation</vt:lpstr>
      <vt:lpstr>Animate in Slide:: Shapes with rotation</vt:lpstr>
      <vt:lpstr>PowerPoint Presentation</vt:lpstr>
      <vt:lpstr>PowerPoint Presentation</vt:lpstr>
      <vt:lpstr>Animate in Slide:: Objects on slide are already animated</vt:lpstr>
      <vt:lpstr>PowerPoint Presentation</vt:lpstr>
      <vt:lpstr>PowerPoint Presentation</vt:lpstr>
      <vt:lpstr>Animate in Slide:: In-Slide Animate followed by Auto Animate</vt:lpstr>
      <vt:lpstr>PowerPoint Presentation</vt:lpstr>
      <vt:lpstr>PowerPoint Presentation</vt:lpstr>
      <vt:lpstr>PowerPoint Presentation</vt:lpstr>
      <vt:lpstr>PowerPoint Presentation</vt:lpstr>
      <vt:lpstr>Animate in Slide:: straight line shapes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Ong Heng Le</cp:lastModifiedBy>
  <cp:revision>92</cp:revision>
  <dcterms:created xsi:type="dcterms:W3CDTF">2014-01-22T00:01:33Z</dcterms:created>
  <dcterms:modified xsi:type="dcterms:W3CDTF">2017-01-27T05:00:53Z</dcterms:modified>
</cp:coreProperties>
</file>