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87" r:id="rId4"/>
    <p:sldId id="256" r:id="rId5"/>
    <p:sldId id="292" r:id="rId6"/>
    <p:sldId id="313" r:id="rId7"/>
    <p:sldId id="314" r:id="rId8"/>
    <p:sldId id="347" r:id="rId9"/>
    <p:sldId id="341" r:id="rId10"/>
    <p:sldId id="342" r:id="rId11"/>
    <p:sldId id="343" r:id="rId12"/>
    <p:sldId id="348" r:id="rId13"/>
    <p:sldId id="332" r:id="rId14"/>
    <p:sldId id="317" r:id="rId15"/>
    <p:sldId id="349" r:id="rId16"/>
    <p:sldId id="318" r:id="rId17"/>
    <p:sldId id="352" r:id="rId18"/>
    <p:sldId id="358" r:id="rId19"/>
    <p:sldId id="354" r:id="rId20"/>
    <p:sldId id="355" r:id="rId21"/>
    <p:sldId id="359" r:id="rId22"/>
    <p:sldId id="357" r:id="rId23"/>
    <p:sldId id="362" r:id="rId24"/>
    <p:sldId id="334" r:id="rId25"/>
    <p:sldId id="325" r:id="rId26"/>
    <p:sldId id="367" r:id="rId27"/>
    <p:sldId id="326" r:id="rId28"/>
    <p:sldId id="368" r:id="rId29"/>
    <p:sldId id="363" r:id="rId30"/>
    <p:sldId id="364" r:id="rId31"/>
    <p:sldId id="369" r:id="rId32"/>
    <p:sldId id="365" r:id="rId33"/>
    <p:sldId id="370" r:id="rId34"/>
    <p:sldId id="366" r:id="rId35"/>
    <p:sldId id="339" r:id="rId36"/>
    <p:sldId id="327" r:id="rId37"/>
    <p:sldId id="328" r:id="rId38"/>
    <p:sldId id="340" r:id="rId39"/>
    <p:sldId id="371" r:id="rId40"/>
    <p:sldId id="372" r:id="rId41"/>
    <p:sldId id="373" r:id="rId42"/>
    <p:sldId id="375" r:id="rId43"/>
    <p:sldId id="274" r:id="rId44"/>
    <p:sldId id="35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47"/>
            <p14:sldId id="341"/>
            <p14:sldId id="342"/>
            <p14:sldId id="343"/>
            <p14:sldId id="348"/>
            <p14:sldId id="332"/>
            <p14:sldId id="317"/>
            <p14:sldId id="349"/>
            <p14:sldId id="318"/>
            <p14:sldId id="352"/>
            <p14:sldId id="358"/>
            <p14:sldId id="354"/>
            <p14:sldId id="355"/>
            <p14:sldId id="359"/>
            <p14:sldId id="357"/>
            <p14:sldId id="362"/>
            <p14:sldId id="334"/>
            <p14:sldId id="325"/>
            <p14:sldId id="367"/>
            <p14:sldId id="326"/>
            <p14:sldId id="368"/>
            <p14:sldId id="363"/>
            <p14:sldId id="364"/>
            <p14:sldId id="369"/>
            <p14:sldId id="365"/>
            <p14:sldId id="370"/>
            <p14:sldId id="366"/>
            <p14:sldId id="339"/>
            <p14:sldId id="327"/>
            <p14:sldId id="328"/>
            <p14:sldId id="340"/>
            <p14:sldId id="371"/>
            <p14:sldId id="372"/>
            <p14:sldId id="373"/>
            <p14:sldId id="375"/>
            <p14:sldId id="27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40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3-1,-2-1 1,-1 6-1,0 4-1,1 1 2,1 3 0,3-2 4,0 0-6,-2 0 1,2 3 3,-2-1-3,2-1 1,1 7-1,-1-2-1,0-1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0,-3 3 0,2-3 1,-2-3-1,0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3,5-3-2,-4 4 3,0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5,1 11-2,-1 3-2,10-1 1,-2-3 0,-1 7 1,-1 5-1,8 7-1,0-2 0,5-1 1,-2 4-1,-1 0 0,11 1 1,1 2 0,4 4-1,0-5 0,0 1 1,12 0 0,9 0-2,-6-3 3,6-2-1,2-3 0,5-3 0,1-3-1,-4-1 1,8-10-3,0 4 3,1-8 2,4-2-1,1-2 0,-1-5-1,1 0 2,-8 0 2,2 0-3,-2 0 0,-6 0 0,1 0 0,3 0 1,-4-2-1,3-3 1,-2 0-1,-5-3 0,-6-1 0,-2 5 1,-8 2 1,-5 2 4,0 0-2,0 0-1,0 0 1,0 0-3,0 0 1,0 0 1,0 0 3,0 0 0,0 0 3,0 0 1,0 0-8,0 0-3,0 0-1,-24 0 1,-1 0 2,-3 0-1,0 0-3,3 0 3,-5 0-1,5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0-4,-3 0-17,0 0-29,6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1,-2-1-2,9 5-1,-2 0 3,-1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1597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2,6 0 1,0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2,1-3 2,-2 0-2,1 0 2,-2 0 2,8-3-1,-6-5 2,3-1-4,-1-5 4,-1-1-2,4-3 0,-3 0 0,-4 0 0,4-1 0,0-4 0,0 4 0,-3 1 0,2-1 1,-1-4-1,-1 1 0,-3-3 0,2-1 0,-2 1 0,-2 4 1,-2 2 2,-2-2 2,-4 3 0,-1-4-2,0-1-2,-1-6 0,-2 3-1,0 4 2,0-4-2,0 4 3,0 4 1,0 2-1,0 1 3,-5 0-1,-4-1 0,-3 2-3,-2 1 3,2 2 0,-2 3-3,-1-1-3,-2 4 0,-4-2 0,1 3 1,2 0 0,-4 1 0,-4 1 0,2 2-2,-3 0 3,5 0-2,-1 0 0,1 0 3,5 0-5,0 0 1,0 0 2,4 7-3,1-1 1,-1 3 1,-4 3-1,2-1 0,1-3 1,4 1 2,2-5-1,1 1 0,5-2 2,-1-3-4,3 0 1,0 0-2,0 0-2,0 0 0,0 0-2,0 0-4,0 0 2,0 0 1,0 0-2,0 0 7,0 0 4,12-8 1,4 2-1,0-3-1,4-2 0,-2 0 1,1-5-1,4 1 1,-1 0-2,0-5 2,0-1 1,0 0-2,1-6 0,-2 1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4-2,-3 10-1,3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3,1-7 2,5-3-1,1-2 0,-2-4-1,1 0 2,-7 0 2,2 0-3,-3 0 0,-4 0 0,0 0 0,2 0 1,-3-1-1,3-4 1,-2 1-1,-5-4 0,-5 0 0,-3 3 1,-7 4 1,-5 1 4,0 0-2,0 0-1,0 0 1,0 0-3,0 0 1,0 0 1,0 0 3,0 0 0,0 0 3,0 0 1,0 0-8,0 0-3,0 0-1,-23 0 1,-1 0 2,-3 0-1,0 0-3,2 0 3,-3 0-1,4 0 0,-3 0 0,-12 13 0,2 5 1,-3 8-2,-2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1513 75,'0'2'45,"0"0"-25,0-2 29,0 0-11,0 0-11,0 0-3,0 0 6,0 0-4,0 0-3,0 0 4,0 0-1,-2 0-4,2 0-1,0 0-4,0 0-1,0 0-6,-6 0-5,2 0-3,-4 0 0,1 0 2,-5-6 0,-1-4 3,3-4-2,-5-2-4,2-3 3,-3-3 1,2-2-1,1 0 2,1-3-2,2-3 0,0-1 0,2-5 0,6-2 0,0-1-1,2-3-3,0 2 4,0-5 1,0 3-4,7 5 0,5 3 0,1 6 2,-1 6-3,2-2 1,1 2-2,0-1-2,0 3 3,3 5-1,2 0 1,6-1-1,4 3 1,-1-1-2,6 4-1,0 0 3,-1 4-1,0 4 1,-2 2-1,3 0-1,-3 0 1,-1 0 0,2 0 0,-3 2 0,2 6 1,0 4-3,-5 2 2,-3-4-1,1 2 1,-2 5-1,-7-2 0,-1 3 2,8 0 0,-7 1-1,0 2 0,-2-2 0,-4 1 0,-3 2 0,2-1 2,-1 1-2,1 2 3,-5 0-4,1 1 1,-2-2 2,-2 4-1,-1-3-5,0 3 6,0 0-3,0 2 4,0-1-1,0 3 1,0 3-2,-4-3 0,-5 2-2,-2-7 2,4-1 0,-1-4-1,1 0 0,-5-4 2,0-1 0,-4 0 1,2-5-1,-4 0 1,6-1 0,0 0-1,-6-4-1,1 1 0,-7-3-3,4-2 3,-5 0 0,2-2 0,-1 0 0,4 0 0,4 0 0,-2 0 0,1 3 0,2-3-1,-5 0 0,8 0 1,-2 0 0,2 0 0,-1 0 1,1 0-1,-4 0 1,4 0-1,4 0 0,0 0 0,-2 0 0,0 0 0,2 0 0,-2 0 0,2 0 0,-1 0 0,2 0 1,-1 0 0,4 0-1,-4 0 0,-4 0 0,2 0 0,-1-3 0,4-1 0,1 2 0,0 0-1,-1 0 0,4 2 1,-1-3 0,1 1-1,1 0 1,-2 0-1,4 2-6,-2-2-18,2 2-36,0 0-79,0-2-46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2151 6,'0'-3'31,"0"3"1,0 0-12,0 0-2,0 0-1,0 0-5,0 0 2,0 0 6,0 0-2,0 0-4,0 0-4,0 0 2,0 0-1,0 0 1,0 0-3,0 0 3,0 0 0,0 0-7,0 0-3,-5 0 1,-4 0 2,2 0 1,-5 6-3,0 4-1,-3-2 1,1 10-1,-1 3-1,0 2 2,2 3 0,4-1 4,-1-2-6,0 2 1,0 2 3,-2-1-3,2 1 1,2 6-1,-1-1-1,-1-2 2,5 3-2,2 3-1,0-3 2,3-1-2,0-2 2,0 7 2,0-8-3,0 3 2,11 5 1,1-8-2,8-2-1,-5 6 0,1-7 1,2-1-1,2-2-1,10-6-1,-7 4 2,5-5-1,1-7 1,1 2-1,2-5 2,-6-3-1,7 0 2,-4-3-3,3 0 0,-9 0 2,7 0 1,1 0-2,-2 0 3,5-7-3,-5-9 1,-1-5 2,-1-6 0,-1 1-3,2-1 3,-3-6-3,-5 0 1,-4 3-1,1 1 4,1-5 1,-6 8-2,-3-1 3,-3 6-2,-2-6 3,-4 3 0,2-2-4,-2-2-2,0-1 0,0-1 9,0 6-9,0 4 2,0-1-2,-15-5-1,0-1 1,-3 2-2,6 5 1,4-3-1,-2 7 0,0-6 0,2 7 1,0 4-1,1-4 1,-2 13-1,0-8-1,-1 1 2,5-3 1,-8 3-1,8 3 0,-2 0-1,4 1 1,-1-1 0,0 3 0,1 3 0,0 0 0,3 0 0,-2 0-1,2 0 0,0 0 0,0 0 0,0 0 1,0-3 0,0 3-1,0 0 0,0 0 0,0 0-1,0 0 1,0 0-1,0 0-1,0 0 0,0 0 0,0 0 0,0 0-2,0 0 0,0 0-2,0 0 0,0 0-4,0 0 1,0 0 3,0 0 6,0 0 1,2 12-1,12 8 0,4 3 0,4-5 0,-4 6 0,0 1 0,3 2-1,-2-3 2,7-1-1,-2 4 0,3 3-1,-6-4 1,9-1-1,-5-7 0,1 2 0,-4 4 0,3-9-4,-3-1-1,3-4 4,-3-4 0,-3 0 0,9 0-3,-6-2 2,1-4 2,-2 0-2,1 0 2,-2 0 2,8-4-1,-5-8 2,1 0-4,1-6 4,-1-3-2,3-3 0,-2 0 0,-5 0 0,4-2 0,0-5 0,1 5 0,-5 2 0,4-2 1,-2-4-1,-1 1 0,-4-6 0,2 0 0,-1 2 0,-3 5 1,-4 2 2,-1-3 2,-5 6 0,-1-7-2,-1-1-2,0-8 0,-3 4-1,0 5 2,0-5-2,0 5 3,0 7 1,0 1-1,0 2 3,-6-1-1,-6 0 0,-2 2-3,-3 2 3,2 2 0,-2 3-3,-1 1-3,-3 4 0,-4-2 0,0 3 1,3 0 0,-5 3 0,-4 0 0,1 3-2,-3 0 3,7 0-2,-3 0 0,3 0 3,5 0-5,-1 0 1,1 0 2,7 9-3,-2 0 1,1 3 1,-6 3-1,3 1 0,0-5 1,6 0 2,2-5-1,2 1 0,5-3 2,-1-4-4,4 0 1,0 0-2,0 0-2,0 0 0,0 0-2,0 0-4,0 0 2,0 0 1,0 0-2,0 0 7,0 0 4,15-11 1,5 3-1,0-4-1,4-3 0,-2 0 1,2-6-1,3 0 1,0 1-2,1-7 2,-2-1 1,1-1-2,0-6 0,0-1 1,1-7 1,-2 8-1,-1-4 1,2-3-1,0 0 0,3 0 2,-12 1-1,0 0-1,0 0 0,-1 1 4,-4 1-1,-7 18 1,2-2-4,-4-1 2,-1 3 2,-1-9-2,-2 4-1,0-7 0,0-1 2,0 2-1,0 2-2,0 1 2,-12-8-2,-2 8 1,2 2 0,-3 1 3,-3 5-4,0 6 1,-3-6-3,-6 2 3,5-1-2,-2 2 3,-3 7-2,4 5-2,-1-3 1,-1-1 1,4 2 2,-2 2-3,-2 1 0,3 1-3,3 4 2,-1 0 1,3 0-1,-7 0-1,2 0 0,1 17 3,2 8-6,0-5 7,1 8-2,1-2 0,-2 1 0,4-3 0,0 11-2,-5-5 2,8-3 0,-2 6-1,-1-10 1,3 4 0,2 0-1,2 2 1,-2 2-1,5-7 0,-2-4-1,2 4 1,3 0-3,-5 2 3,7 1 0,0-8-2,0 8 0,0-10 1,0-2 0,0-3-1,0-2 1,0-6 0,0-1 1,0-3-1,0 0 1,0 0-2,0 0 2,0 0 1,0 0-1,0 0 1,0 0 1,0 0-1,0 0 0,0 0-1,0 0 0,0 0 0,0 0 0,0 0-4,0 0 4,0 0 6,0 0-3,0-6 0,7-14-1,0-9 2,5-8-3,-2-5 1,-2 1-1,2-9 0,2-4 1,3-8 1,-6-1-2,-4 2 1,-1 3 1,-4 8 1,0-5-1,0 11-1,0-3 1,-9-5 2,-5 5-3,-11-7 1,-3 12 0,-5 6-1,-2 7 1,1 8 0,-1 3-2,-1 1 0,5-1-1,1-7-2,-3 14 3,-3 5-1,9 3 1,-4 3 0,2 0-1,-5 0 1,8 0-2,1 0 2,-2 6-2,-3 12-1,3 5 3,-6 1-1,0 10-1,8 1 0,1 6 1,4-2 0,5 0-1,-1-3 1,5-4 1,4 10 0,-2-3-1,6-1 1,0 4-1,3-3-1,0-3 1,0-1 0,0 3 1,15 2-2,1 2 4,2-3-4,0-1 2,-3-5 0,2 3 0,2-4 0,-7 0 0,9-3 0,-6-6 0,-3-5-1,-1-6 0,-4-4 0,-1-1 0,-4-4 1,3 3 1,-5-6 0,0 0-1,0 0 1,2 0 2,-2 0-1,0 0 0,0 0 3,0 0-1,0 0 2,0 0 0,0 0-1,0 0-2,0 0 1,0 0 0,0 0 3,0 0-1,0 0 2,0 0 0,0 0-4,0 0-2,0-6-1,-7-12 0,-13-1-1,-4-8 0,-6 4 0,4-7-1,-9 1 1,-1-7 0,6-1 0,-3-1-1,0 3 0,0 2 1,0 1-1,-3 7 1,0 4-3,-6 3 2,-1 3 1,-7 1 0,3 8 0,0 0 0,9 3 1,3 3-2,-3-7 1,2 7 0,0 0 1,-11 0-4,10 7 5,0 14-2,1 2-2,9 0 1,0-4 0,-3 8 1,-1 8-1,11 8-1,-2-2 0,7-2 1,-3 6-1,0-1 0,12 1 1,1 3 0,5 5-1,0-5 0,0 0 1,15 0 0,9-1-2,-6-2 3,6-4-1,3-3 0,6-3 0,0-5-1,-3-1 1,9-12-3,0 4 3,0-9 2,6-3-1,1-3 0,-2-6-1,2 0 2,-10 0 2,3 0-3,-3 0 0,-6 0 0,0 0 0,4 0 1,-4-2-1,2-5 1,-1 1-1,-7-4 0,-6-2 0,-3 7 1,-9 3 1,-6 2 4,0 0-2,0 0-1,0 0 1,0 0-3,0 0 1,0 0 1,0 0 3,0 0 0,0 0 3,0 0 1,0 0-8,0 0-3,0 0-1,-28 0 1,-1 0 2,-4 0-1,-1 0-3,5 0 3,-6 0-1,6 0 0,-4 0 0,-15 17 0,4 8 1,-6 10-2,-1 4 2,7-1-2,-5 5 0,14-2 1,4-2-1,-1 2 0,7-2 0,3 9-1,0-1 2,-3 4 2,-2-3-1,6-4-1,11 0-1,2-8 2,1-3-2,-1 8 0,4-7 1,4 2-2,0 0 1,0-10-2,0 1 1,16 0 0,5-1 2,12-1-3,0-5 3,0-2 0,-3-3 0,12 0 3,-5-9-3,4-3 0,5-3 3,-8 0 2,4 0-2,4-3 1,-1-18-1,3 0 1,-6 3-1,10-2 0,-10-7 0,2-9 1,-1 3 0,-7-2-1,-3-1 1,-5 3 0,2 2-1,-4-4 1,-1 2 0,-10 7 1,2-2-2,-8 11 2,1 2 0,-5-2 0,5-4 0,-2-9 0,4-3-1,-3 2 3,-6 8 1,-3 14-5,0 9 0,-3 0 0,-6 0 1,7 0 0,2-3-1,0-9 0,0 1 1,0 8 1,0 3-1,-3 0 1,-4 0-3,7 0 0,0 0-1,0 0 0,0 0-1,0 0-3,0 0-1,-3 0-4,-5 0-17,1 0-29,7 0-99,0 0-91</inkml:trace>
  <inkml:trace contextRef="#ctx0" brushRef="#br0" timeOffset="1">971 2038 75,'0'3'45,"0"0"-25,0-3 29,0 0-11,0 0-11,0 0-3,0 0 6,0 0-4,0 0-3,0 0 4,0 0-1,-3 0-4,3 0-1,0 0-4,0 0-1,0 0-6,-6 0-5,1 0-3,-5 0 0,1 0 2,-6-9 0,0-4 3,2-6-2,-4-2-4,0-4 3,-3-6 1,3-1-1,2 0 2,0-4-2,3-5 0,0-1 0,2-6 0,7-3 0,1-2-1,2-4-3,0 3 4,0-6 1,0 4-4,8 6 0,7 4 0,1 8 2,-1 8-3,2-2 1,1 2-2,1 0-2,-1 3 3,3 6-1,4 1 1,8-2-1,3 5 1,-1-2-2,8 6-1,-1 0 3,0 4-1,0 6 1,-3 3-1,3 0-1,-3 0 1,0 0 0,0 0 0,-2 3 0,2 8 1,1 5-3,-8 3 2,-2-5-1,0 1 1,-2 9-1,-8-4 0,-1 5 2,8-2 0,-7 2-1,0 4 0,-4-3 0,-3 0 0,-5 5 0,4-3 2,-2 1-2,0 4 3,-5-1-4,1 1 1,-3-1 2,-1 4-1,-2-3-5,0 3 6,0 0-3,0 3 4,0-1-1,0 4 1,0 3-2,-5-3 0,-6 2-2,-2-8 2,4-3 0,-1-5-1,2 1 0,-7-6 2,1-2 0,-6 1 1,3-8-1,-5 1 1,8-2 0,-1 1-1,-7-5-1,1-1 0,-8-2-3,4-3 3,-5 0 0,2-3 0,-2 0 0,6 0 0,4 0 0,-2 0 0,2 3 0,1-3-1,-6 0 0,10 0 1,-1 0 0,1 0 0,-1 0 1,1 0-1,-3 0 1,3 0-1,5 0 0,0 0 0,-3 0 0,1 0 0,3 0 0,-3 0 0,2 0 0,-1 0 0,2 0 1,-1 0 0,5 0-1,-5 0 0,-4 0 0,2 0 0,-1-3 0,4-3 0,1 3 0,1 0-1,-2 0 0,6 3 1,-2-2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1002 2053 6,'0'-3'31,"0"3"1,0 0-12,0 0-2,0 0-1,0 0-5,0 0 2,0 0 6,0 0-2,0 0-4,0 0-4,0 0 2,0 0-1,0 0 1,0 0-3,0 0 3,0 0 0,0 0-7,0 0-3,-6 0 1,-3 0 2,3 0 1,-6 5-3,1 5-1,-3-2 1,-1 9-1,1 2-1,0 4 2,1 2 0,5-2 4,-2 0-6,-1 0 1,2 3 3,-3-1-3,3 0 1,1 7-1,0-1-1,-2-2 2,5 1-2,2 5-1,0-3 2,3-2-2,0-1 2,0 6 2,0-7-3,0 2 2,11 6 1,1-8-2,7-3-1,-5 7 0,2-7 1,1-2-1,3-1-1,8-6-1,-5 5 2,4-6-1,1-7 1,1 3-1,2-5 2,-6-3-1,7-1 2,-3-2-3,1 0 0,-8 0 2,8 0 1,-1 0-2,0 0 3,3-6-3,-3-10 1,-2-4 2,-1-6 0,-1 1-3,2 0 3,-3-7-3,-4 1 1,-5 3-1,2 0 4,0-5 1,-5 8-2,-3 0 3,-3 4-2,-3-4 3,-3 2 0,2-2-4,-2-1-2,0-2 0,0-1 9,0 6-9,0 4 2,0-1-2,-14-5-1,0-1 1,-4 3-2,6 3 1,4-1-1,-1 5 0,-1-5 0,3 7 1,-2 3-1,2-3 1,-1 12-1,-1-7-1,0 0 2,4-2 1,-8 2-1,9 4 0,-3-1-1,4 0 1,-2 1 0,2 2 0,0 3 0,0 0 0,3 0 0,-2 0-1,2 0 0,0 0 0,0 0 0,0 0 1,0-3 0,0 3-1,0 0 0,0 0 0,0 0-1,0 0 1,0 0-1,0 0-1,0 0 0,0 0 0,0 0 0,0 0-2,0 0 0,0 0-2,0 0 0,0 0-4,0 0 1,0 0 3,0 0 6,0 0 1,2 11-1,12 9 0,3 2 0,4-5 0,-3 6 0,0 1 0,2 2-1,-2-4 2,8 1-1,-3 3 0,2 2-1,-4-3 1,8-2-1,-5-5 0,2 0 0,-5 6 0,3-10-4,-2 0-1,1-5 4,-2-3 0,-1-1 0,6 1-3,-5-3 2,2-3 2,-3 0-2,1 0 2,-2 0 2,9-3-1,-6-8 2,2-1-4,0-5 4,-1-3-2,3-3 0,-2 0 0,-5 0 0,5-2 0,-1-4 0,1 4 0,-4 3 0,3-4 1,-2-2-1,-1 0 0,-3-5 0,1-1 0,0 3 0,-4 4 1,-3 2 2,-1-2 2,-5 4 0,-1-5-2,-2-2-2,1-7 0,-3 4-1,0 4 2,0-4-2,0 4 3,0 7 1,0 1-1,0 2 3,-5-1-1,-7 0 0,-2 2-3,-2 1 3,1 3 0,-1 3-3,-1 0-3,-4 4 0,-3-1 0,0 2 1,2 1 0,-4 2 0,-4 0 0,1 3-2,-2 0 3,5 0-2,-2 0 0,2 0 3,6 0-5,-1 0 1,1 0 2,6 9-3,-1-1 1,0 3 1,-5 4-1,2 0 0,1-5 1,5 1 2,3-5-1,1 1 0,5-4 2,0-3-4,3 0 1,0 0-2,0 0-2,0 0 0,0 0-2,0 0-4,0 0 2,0 0 1,0 0-2,0 0 7,0 0 4,14-10 1,5 3-1,0-6-1,5-1 0,-3 0 1,2-6-1,4 0 1,-2 1-2,2-7 2,-1 0 1,0-2-2,0-6 0,0 0 1,1-7 1,-1 7-1,-2-2 1,1-4-1,2 0 0,2 0 2,-12 0-1,1 1-1,-1 0 0,0 1 4,-5 1-1,-5 16 1,0 0-4,-3-3 2,-1 4 2,-1-8-2,-2 3-1,0-7 0,0 0 2,0 2-1,0 1-2,0 1 2,-12-8-2,-2 9 1,3 1 0,-4 1 3,-2 6-4,-1 5 1,-2-7-3,-6 3 3,5-1-2,-3 2 3,-2 6-2,4 5-2,-1-2 1,-1-1 1,3 1 2,-1 3-3,-2-1 0,3 2-3,2 4 2,0 0 1,2 0-1,-6 0-1,2 0 0,1 17 3,1 6-6,0-3 7,2 6-2,1-1 0,-3 1 0,4-3 0,1 10-2,-5-4 2,8-3 0,-4 5-1,1-9 1,2 4 0,3 0-1,1 1 1,-1 3-1,4-7 0,-2-4-1,1 4 1,5 0-3,-6 2 3,7 0 0,0-6-2,0 6 0,0-8 1,0-3 0,0-3-1,0-1 1,0-6 0,0-1 1,0-3-1,0 0 1,0 0-2,0 0 2,0 0 1,0 0-1,0 0 1,0 0 1,0 0-1,0 0 0,0 0-1,0 0 0,0 0 0,0 0 0,0 0-4,0 0 4,0 0 6,0 0-3,0-6 0,7-13-1,0-9 2,5-7-3,-3-5 1,-1 0-1,1-8 0,3-3 1,2-8 1,-4-1-2,-5 2 1,-2 2 1,-3 9 1,0-5-1,0 10-1,0-4 1,-8-3 2,-7 4-3,-8-6 1,-4 11 0,-6 5-1,0 7 1,-1 8 0,1 3-2,-2 1 0,5-2-1,1-5-2,-3 12 3,-3 5-1,9 3 1,-4 3 0,2 0-1,-5 0 1,7 0-2,3 0 2,-3 6-2,-4 12-1,4 3 3,-6 2-1,0 10-1,8 1 0,1 5 1,3-2 0,6-1-1,-2-1 1,5-4 1,5 9 0,-3-3-1,6-1 1,0 4-1,3-2-1,0-4 1,0 0 0,0 2 1,15 2-2,0 2 4,3-3-4,-1-1 2,-2-4 0,1 2 0,3-3 0,-8 0 0,10-4 0,-7-5 0,-3-5-1,1-5 0,-6-5 0,0 0 0,-4-4 1,3 2 1,-5-5 0,0 0-1,0 0 1,2 0 2,-2 0-1,0 0 0,0 0 3,0 0-1,0 0 2,0 0 0,0 0-1,0 0-2,0 0 1,0 0 0,0 0 3,0 0-1,0 0 2,0 0 0,0 0-4,0 0-2,0-5-1,-7-12 0,-12-2-1,-5-6 0,-5 3 0,4-7-1,-9 1 1,-1-6 0,6-1 0,-2-1-1,-2 2 0,2 2 1,-2 2-1,-1 6 1,-1 4-3,-6 3 2,-1 3 1,-6 0 0,3 8 0,-1 1 0,9 2 1,3 3-2,-3-6 1,3 6 0,-2 0 1,-8 0-4,7 6 5,2 14-2,0 2-2,9-1 1,-1-2 0,-2 7 1,0 7-1,9 8-1,-1-2 0,6-2 1,-2 6-1,-1-1 0,12 2 1,2 1 0,4 6-1,0-6 0,0 1 1,14 0 0,10-1-2,-7-2 3,6-4-1,4-2 0,4-5 0,2-3-1,-5-1 1,10-12-3,0 5 3,0-10 2,5-3-1,2-2 0,-2-6-1,1 0 2,-9 0 2,2 0-3,-1 0 0,-8 0 0,2 0 0,2 0 1,-3-2-1,2-5 1,-1 2-1,-6-5 0,-7-1 0,-3 6 1,-8 3 1,-6 2 4,0 0-2,0 0-1,0 0 1,0 0-3,0 0 1,0 0 1,0 0 3,0 0 0,0 0 3,0 0 1,0 0-8,0 0-3,0 0-1,-27 0 1,-1 0 2,-4 0-1,0 0-3,3 0 3,-4 0-1,4 0 0,-2 0 0,-16 17 0,4 6 1,-5 10-2,-2 5 2,7-2-2,-3 5 0,11-2 1,6-2-1,-3 3 0,8-3 0,3 8-1,-1 0 2,-2 5 2,-1-5-1,4-3-1,11 0-1,2-7 2,2-4-2,-2 8 0,4-7 1,4 3-2,0-1 1,0-9-2,0 0 1,16 1 0,4 0 2,12-3-3,0-4 3,0-2 0,-3-2 0,12-1 3,-6-8-3,5-4 0,4-2 3,-7 0 2,4 0-2,3-2 1,0-18-1,3 0 1,-7 3-1,11-3 0,-11-6 0,3-7 1,-1 1 0,-8-2-1,-1 0 1,-6 2 0,1 3-1,-2-4 1,-2 1 0,-10 7 1,3-1-2,-8 9 2,0 3 0,-4-3 0,5-2 0,-3-10 0,5-3-1,-3 3 3,-6 7 1,-3 14-5,0 8 0,-3 0 0,-6 0 1,7 0 0,2-3-1,0-9 0,0 1 1,0 9 1,0 2-1,-3 0 1,-4 0-3,7 0 0,0 0-1,0 0 0,0 0-1,0 0-3,0 0-1,-2 0-4,-6 0-17,1 0-29,7 0-99,0 0-91</inkml:trace>
  <inkml:trace contextRef="#ctx0" brushRef="#br0" timeOffset="1">941 1945 75,'0'2'45,"0"1"-25,0-3 29,0 0-11,0 0-11,0 0-3,0 0 6,0 0-4,0 0-3,0 0 4,0 0-1,-3 0-4,3 0-1,0 0-4,0 0-1,0 0-6,-7 0-5,2 0-3,-4 0 0,0 0 2,-5-8 0,0-4 3,1-7-2,-4-1-4,1-4 3,-3-5 1,2-1-1,2-1 2,1-4-2,2-4 0,1-1 0,1-6 0,7-2 0,1-3-1,2-3-3,0 2 4,0-5 1,0 4-4,8 5 0,6 4 0,2 8 2,-2 7-3,3-2 1,0 3-2,2-1-2,-2 3 3,4 7-1,3-1 1,7 0-1,5 3 1,-3-1-2,9 5-1,-1 1 3,-1 4-1,1 5 1,-4 3-1,5 0-1,-4 0 1,-1 0 0,1 0 0,-3 3 0,4 7 1,-1 6-3,-7 1 2,-2-3-1,1 0 1,-4 9-1,-7-4 0,0 5 2,7-2 0,-7 2-1,1 3 0,-4-2 0,-4 1 0,-4 2 0,3-1 2,-1 1-2,-1 3 3,-4 0-4,2 1 1,-4-2 2,-1 5-1,-2-4-5,0 3 6,0 1-3,0 2 4,0-1-1,0 4 1,0 3-2,-5-3 0,-7 2-2,0-7 2,3-4 0,0-4-1,1 0 0,-6-4 2,0-4 0,-6 3 1,4-9-1,-5 2 1,7-3 0,0 1-1,-7-5-1,1 1 0,-9-4-3,5-2 3,-6 0 0,4-3 0,-3 0 0,5 0 0,5 0 0,-2 0 0,1 3 0,2-3-1,-6 0 0,10 0 1,-3 0 0,3 0 0,-1 0 1,0 0-1,-3 0 1,4 0-1,4 0 0,1 0 0,-4 0 0,2 0 0,1 0 0,-1 0 0,1 0 0,0 0 0,1 0 1,0 0 0,4 0-1,-5 0 0,-4 0 0,3 0 0,-2-3 0,5-3 0,0 3 0,1 1-1,-1-1 0,4 3 1,-1-3 0,2 0-1,0 0 1,0 1-1,3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E3CCF-9085-4F70-9EDF-79112815F2E3}" type="datetimeFigureOut">
              <a:rPr lang="zh-CN" altLang="en-US" smtClean="0"/>
              <a:t>2017/1/27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3EE5-6CE4-46C1-A8AD-EBE6E510F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" name="PPIndicator20150609015731353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430386" y="6043939"/>
            <a:ext cx="231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610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263481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2634868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2334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0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2327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2337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2334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4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3604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3609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initial slide.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“Add Animation Slide”</a:t>
            </a:r>
            <a:r>
              <a:rPr lang="en-US" sz="2400" dirty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>
                <a:solidFill>
                  <a:schemeClr val="bg1"/>
                </a:solidFill>
              </a:rPr>
              <a:t>“Add Animation Slide” </a:t>
            </a:r>
            <a:r>
              <a:rPr lang="en-US" sz="2400" dirty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Animation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Use Smoother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8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85667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7320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8034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13360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4638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79400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31242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45440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7846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411480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4450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77520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85672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3747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3745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37494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180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74186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39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 0.08251591 0 0.1650318 0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477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4750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5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748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4752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7650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83122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831276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811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.0517271 0.08251591 0.0517271 0.1650318 0.103454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39785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straight line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6346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_201701271233275415_ac0815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abel Initial Slide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337846" y="1371600"/>
            <a:ext cx="1633954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096000" y="4191000"/>
            <a:ext cx="1447800" cy="1295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4648200" y="2286000"/>
            <a:ext cx="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0540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_201701271233275415_bd5ee8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2"/>
          <p:cNvCxnSpPr>
            <a:cxnSpLocks/>
          </p:cNvCxnSpPr>
          <p:nvPr/>
        </p:nvCxnSpPr>
        <p:spPr>
          <a:xfrm>
            <a:off x="6019800" y="3886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>
            <a:cxnSpLocks/>
          </p:cNvCxnSpPr>
          <p:nvPr/>
        </p:nvCxnSpPr>
        <p:spPr>
          <a:xfrm>
            <a:off x="3810000" y="3886200"/>
            <a:ext cx="1905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8"/>
          <p:cNvCxnSpPr>
            <a:cxnSpLocks/>
          </p:cNvCxnSpPr>
          <p:nvPr/>
        </p:nvCxnSpPr>
        <p:spPr>
          <a:xfrm>
            <a:off x="1447800" y="38862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62113272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7012712332747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Label Expected Output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>
          <a:xfrm>
            <a:off x="1337846" y="1371600"/>
            <a:ext cx="1633954" cy="1143000"/>
            <a:chOff x="1337846" y="1371600"/>
            <a:chExt cx="1633954" cy="1143000"/>
          </a:xfrm>
        </p:grpSpPr>
        <p:cxnSp>
          <p:nvCxnSpPr>
            <p:cNvPr id="3" name="Straight Arrow Connector 2"/>
            <p:cNvCxnSpPr>
              <a:cxnSpLocks/>
            </p:cNvCxnSpPr>
            <p:nvPr/>
          </p:nvCxnSpPr>
          <p:spPr>
            <a:xfrm flipV="1">
              <a:off x="1337846" y="1371600"/>
              <a:ext cx="1633954" cy="114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 flipV="1">
              <a:off x="1337846" y="1371600"/>
              <a:ext cx="1633954" cy="1143000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>
          <a:xfrm>
            <a:off x="6096000" y="4191000"/>
            <a:ext cx="1447800" cy="1295400"/>
            <a:chOff x="6096000" y="4191000"/>
            <a:chExt cx="1447800" cy="1295400"/>
          </a:xfrm>
        </p:grpSpPr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6096000" y="4191000"/>
              <a:ext cx="1447800" cy="12954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rot="10800000">
              <a:off x="6096000" y="4191000"/>
              <a:ext cx="1447800" cy="1295400"/>
            </a:xfrm>
            <a:prstGeom prst="straightConnector1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48200" y="2286000"/>
            <a:ext cx="0" cy="2057400"/>
            <a:chOff x="4648200" y="2286000"/>
            <a:chExt cx="0" cy="2057400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4648200" y="2286000"/>
              <a:ext cx="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 rot="10800000">
              <a:off x="4648200" y="2286000"/>
              <a:ext cx="0" cy="2057400"/>
            </a:xfrm>
            <a:prstGeom prst="line">
              <a:avLst/>
            </a:prstGeom>
            <a:ln w="9525" cap="flat" cmpd="sng" algn="ctr">
              <a:solidFill>
                <a:schemeClr val="accent1">
                  <a:shade val="95000"/>
                  <a:satMod val="105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PTIndicator20170127123327557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5546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425895 0.1416667 0.2425895 0.1416667 0.4851791 0.2833333 E" pathEditMode="relative" ptsTypes="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57320" y="5732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098436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25 -0.06944445 -0.1125 -0.06944445 -0.225 -0.1388889 E" pathEditMode="relative" ptsTypes="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8058" y="98058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509210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1875 0.04166667 -0.11875 0.04166667 -0.2375 0.08333334 E" pathEditMode="relative" ptsTypes="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062113272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0621132714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Notched Right Arrow 8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 xmlns="">
          <p:pic>
            <p:nvPicPr>
              <p:cNvPr id="45" name="Ink 4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06" y="1271467"/>
                <a:ext cx="919053" cy="11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 xmlns="">
          <p:pic>
            <p:nvPicPr>
              <p:cNvPr id="46" name="Ink 45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 xmlns="">
          <p:pic>
            <p:nvPicPr>
              <p:cNvPr id="47" name="Ink 4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49" y="1633220"/>
                <a:ext cx="889574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 xmlns="">
          <p:pic>
            <p:nvPicPr>
              <p:cNvPr id="48" name="Ink 47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 xmlns="">
          <p:pic>
            <p:nvPicPr>
              <p:cNvPr id="49" name="Ink 48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50" name="Ink 49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 xmlns="">
          <p:pic>
            <p:nvPicPr>
              <p:cNvPr id="51" name="Ink 5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 xmlns="">
          <p:pic>
            <p:nvPicPr>
              <p:cNvPr id="52" name="Ink 51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 xmlns="">
          <p:pic>
            <p:nvPicPr>
              <p:cNvPr id="53" name="Ink 5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 xmlns="">
          <p:pic>
            <p:nvPicPr>
              <p:cNvPr id="54" name="Ink 53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 xmlns="">
          <p:pic>
            <p:nvPicPr>
              <p:cNvPr id="55" name="Ink 54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56" name="Ink 55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506062113272488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7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539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Animate:: 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/>
              <a:t>Select all blue shapes in the initial slide and copy them.</a:t>
            </a:r>
          </a:p>
          <a:p>
            <a:r>
              <a:rPr lang="en-US" dirty="0"/>
              <a:t>Paste them in the end slide and rotate them 90 degrees clockwise by holding the Shift key.</a:t>
            </a:r>
          </a:p>
          <a:p>
            <a:r>
              <a:rPr lang="en-US" dirty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9015731327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2304</Words>
  <Application>Microsoft Office PowerPoint</Application>
  <PresentationFormat>On-screen Show (4:3)</PresentationFormat>
  <Paragraphs>156</Paragraphs>
  <Slides>42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Presentation</vt:lpstr>
      <vt:lpstr>PowerPoint Presentation</vt:lpstr>
      <vt:lpstr>PowerPoint Presentation</vt:lpstr>
      <vt:lpstr>Auto Animate:: copy &amp; paste shapes</vt:lpstr>
      <vt:lpstr>PowerPoint Presentation</vt:lpstr>
      <vt:lpstr>PowerPoint Presentation</vt:lpstr>
      <vt:lpstr>PowerPoint Presentation</vt:lpstr>
      <vt:lpstr>Auto Animate:: Shapes with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Some objects missing in the end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Multiple objects with the same name</vt:lpstr>
      <vt:lpstr>PowerPoint Presentation</vt:lpstr>
      <vt:lpstr>PowerPoint Presentation</vt:lpstr>
      <vt:lpstr>PowerPoint Presentation</vt:lpstr>
      <vt:lpstr>Auto Animate:: straight line shapes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Ong Heng Le</cp:lastModifiedBy>
  <cp:revision>76</cp:revision>
  <dcterms:created xsi:type="dcterms:W3CDTF">2014-01-22T00:01:33Z</dcterms:created>
  <dcterms:modified xsi:type="dcterms:W3CDTF">2017-01-27T05:01:56Z</dcterms:modified>
</cp:coreProperties>
</file>