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ill Sans Ultra Bold" panose="020B0A02020104020203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475"/>
          <a:stretch/>
        </p:blipFill>
        <p:spPr bwMode="auto">
          <a:xfrm>
            <a:off x="5370276" y="1286373"/>
            <a:ext cx="841375" cy="40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3" b="-908"/>
          <a:stretch/>
        </p:blipFill>
        <p:spPr bwMode="auto">
          <a:xfrm>
            <a:off x="5370275" y="1728303"/>
            <a:ext cx="841375" cy="38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Rectangle 88"/>
          <p:cNvSpPr>
            <a:spLocks/>
          </p:cNvSpPr>
          <p:nvPr/>
        </p:nvSpPr>
        <p:spPr>
          <a:xfrm>
            <a:off x="5676819" y="3023477"/>
            <a:ext cx="486412" cy="411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rPr>
              <a:t>s</a:t>
            </a:r>
            <a:endParaRPr lang="en-SG" sz="3200" dirty="0">
              <a:solidFill>
                <a:schemeClr val="accent6">
                  <a:lumMod val="75000"/>
                </a:schemeClr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1034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5499596" y="1399757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5803663" y="1691571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Freeform 92"/>
          <p:cNvSpPr>
            <a:spLocks/>
          </p:cNvSpPr>
          <p:nvPr/>
        </p:nvSpPr>
        <p:spPr>
          <a:xfrm>
            <a:off x="5595245" y="2879498"/>
            <a:ext cx="764929" cy="71832"/>
          </a:xfrm>
          <a:custGeom>
            <a:avLst/>
            <a:gdLst>
              <a:gd name="connsiteX0" fmla="*/ 0 w 708025"/>
              <a:gd name="connsiteY0" fmla="*/ 69850 h 69850"/>
              <a:gd name="connsiteX1" fmla="*/ 330200 w 708025"/>
              <a:gd name="connsiteY1" fmla="*/ 69850 h 69850"/>
              <a:gd name="connsiteX2" fmla="*/ 409575 w 708025"/>
              <a:gd name="connsiteY2" fmla="*/ 0 h 69850"/>
              <a:gd name="connsiteX3" fmla="*/ 708025 w 708025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025" h="69850">
                <a:moveTo>
                  <a:pt x="0" y="69850"/>
                </a:moveTo>
                <a:lnTo>
                  <a:pt x="330200" y="69850"/>
                </a:lnTo>
                <a:lnTo>
                  <a:pt x="409575" y="0"/>
                </a:lnTo>
                <a:lnTo>
                  <a:pt x="708025" y="0"/>
                </a:ln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"/>
          <a:stretch/>
        </p:blipFill>
        <p:spPr bwMode="auto">
          <a:xfrm>
            <a:off x="5411551" y="1644846"/>
            <a:ext cx="77470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/>
          </p:cNvSpPr>
          <p:nvPr/>
        </p:nvSpPr>
        <p:spPr>
          <a:xfrm rot="16200000">
            <a:off x="3924989" y="2375244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029590" y="2261658"/>
            <a:ext cx="5164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 smtClean="0">
                <a:solidFill>
                  <a:srgbClr val="E46A09"/>
                </a:solidFill>
              </a:rPr>
              <a:t>=</a:t>
            </a:r>
            <a:endParaRPr lang="en-US" sz="5200" dirty="0">
              <a:solidFill>
                <a:srgbClr val="E46A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Ultra Bold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124</cp:revision>
  <dcterms:created xsi:type="dcterms:W3CDTF">2006-08-16T00:00:00Z</dcterms:created>
  <dcterms:modified xsi:type="dcterms:W3CDTF">2016-02-25T07:52:38Z</dcterms:modified>
</cp:coreProperties>
</file>