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363" r:id="rId2"/>
    <p:sldId id="337" r:id="rId3"/>
    <p:sldId id="358" r:id="rId4"/>
    <p:sldId id="357" r:id="rId5"/>
    <p:sldId id="356" r:id="rId6"/>
    <p:sldId id="344" r:id="rId7"/>
    <p:sldId id="343" r:id="rId8"/>
    <p:sldId id="345" r:id="rId9"/>
    <p:sldId id="347" r:id="rId10"/>
    <p:sldId id="346" r:id="rId11"/>
    <p:sldId id="350" r:id="rId12"/>
    <p:sldId id="360" r:id="rId13"/>
    <p:sldId id="359" r:id="rId14"/>
    <p:sldId id="364" r:id="rId15"/>
    <p:sldId id="361" r:id="rId16"/>
    <p:sldId id="336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9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156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/>
          <p:nvPr/>
        </p:nvSpPr>
        <p:spPr>
          <a:xfrm>
            <a:off x="1543542" y="1412776"/>
            <a:ext cx="954501" cy="3953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35" y="3698027"/>
            <a:ext cx="6452770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76157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6353723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5000113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113143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0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41831307581_7564a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9832" y="3823321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357" y="379640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Same width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7"/>
          <p:cNvCxnSpPr/>
          <p:nvPr/>
        </p:nvCxnSpPr>
        <p:spPr>
          <a:xfrm flipH="1">
            <a:off x="539552" y="3573016"/>
            <a:ext cx="223224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/>
          <p:nvPr/>
        </p:nvCxnSpPr>
        <p:spPr>
          <a:xfrm rot="16200000">
            <a:off x="1799692" y="4467061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/>
          <p:cNvCxnSpPr/>
          <p:nvPr/>
        </p:nvCxnSpPr>
        <p:spPr>
          <a:xfrm rot="16200000">
            <a:off x="-432556" y="4473116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 flipH="1">
            <a:off x="3059832" y="3573016"/>
            <a:ext cx="223224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rot="16200000">
            <a:off x="4319972" y="4467061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/>
          <p:nvPr/>
        </p:nvCxnSpPr>
        <p:spPr>
          <a:xfrm rot="16200000">
            <a:off x="2087724" y="4473116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7"/>
          <p:cNvCxnSpPr/>
          <p:nvPr/>
        </p:nvCxnSpPr>
        <p:spPr>
          <a:xfrm flipH="1">
            <a:off x="6101585" y="3573016"/>
            <a:ext cx="223224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2"/>
          <p:cNvCxnSpPr/>
          <p:nvPr/>
        </p:nvCxnSpPr>
        <p:spPr>
          <a:xfrm rot="16200000">
            <a:off x="7361725" y="4467061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/>
          <p:cNvCxnSpPr/>
          <p:nvPr/>
        </p:nvCxnSpPr>
        <p:spPr>
          <a:xfrm rot="16200000">
            <a:off x="5129477" y="4473116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41932214235_12a22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/>
          <p:nvPr/>
        </p:nvSpPr>
        <p:spPr>
          <a:xfrm>
            <a:off x="1543542" y="1412776"/>
            <a:ext cx="954501" cy="3953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35" y="3698027"/>
            <a:ext cx="6452770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76157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6353723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5000113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113143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1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41932214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>
            <a:spLocks/>
          </p:cNvSpPr>
          <p:nvPr/>
        </p:nvSpPr>
        <p:spPr>
          <a:xfrm>
            <a:off x="1543542" y="1412776"/>
            <a:ext cx="954501" cy="3953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855535" y="3698027"/>
            <a:ext cx="6452770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76157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6353723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5000113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113143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PTIndicator201604241932214355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02888856 0 0.002888856 0 0.005777712 E" pathEditMode="relative" ptsTypes="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152641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40213 0 0.02640213 0 0.05280427 0 E" pathEditMode="relative" ptsTypes="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9447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76755 0 -0.02576755 0 -0.05153511 0 E" pathEditMode="relative" ptsTypes="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938597 0 0.07938597 0 0.1587719 0 E" pathEditMode="relative" ptsTypes="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8646 0 0.078646 0 0.157292 E" pathEditMode="relative" ptsTypes="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7923681 0 -0.07923681 0 -0.1584736 E" pathEditMode="relative" ptsTypes="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_201604241934487975_eda06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/>
          <p:nvPr/>
        </p:nvSpPr>
        <p:spPr>
          <a:xfrm>
            <a:off x="1543542" y="411903"/>
            <a:ext cx="954501" cy="60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298" y="3698027"/>
            <a:ext cx="8352928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547394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7805534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607882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44625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3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419344878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>
            <a:spLocks/>
          </p:cNvSpPr>
          <p:nvPr/>
        </p:nvSpPr>
        <p:spPr>
          <a:xfrm>
            <a:off x="1543542" y="411903"/>
            <a:ext cx="954501" cy="60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88298" y="3698027"/>
            <a:ext cx="8352928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547394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7805534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607882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44625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PTIndicator201604241934488105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02888856 0 -0.002888856 0 -0.005777712 E" pathEditMode="relative" ptsTypes="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65513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40213 0 -0.02640213 0 -0.05280427 0 E" pathEditMode="relative" ptsTypes="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7252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576755 0 0.02576755 0 0.05153511 0 E" pathEditMode="relative" ptsTypes="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938597 0 -0.07938597 0 -0.1587719 0 E" pathEditMode="relative" ptsTypes="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78646 0 -0.078646 0 -0.157292 E" pathEditMode="relative" ptsTypes="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923681 0 0.07923681 0 0.1584736 E" pathEditMode="relative" ptsTypes="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41934487975_bf005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/>
          <p:nvPr/>
        </p:nvSpPr>
        <p:spPr>
          <a:xfrm>
            <a:off x="1543542" y="1412776"/>
            <a:ext cx="954501" cy="3953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35" y="3698027"/>
            <a:ext cx="6452770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76157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6353723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5000113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113143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5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41904345715_085c9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2082319"/>
            <a:ext cx="2520280" cy="3422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Stretch to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55776" y="2204679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79512" y="2438309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2713152" y="3490973"/>
            <a:ext cx="504056" cy="108049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000200" y="3724603"/>
            <a:ext cx="1980220" cy="6174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ight Arrow 18"/>
          <p:cNvSpPr/>
          <p:nvPr/>
        </p:nvSpPr>
        <p:spPr>
          <a:xfrm>
            <a:off x="3278618" y="5003141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1565666" y="5236771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925719" y="1839793"/>
            <a:ext cx="0" cy="439751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41904345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2082319"/>
            <a:ext cx="2520280" cy="3422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Stretch to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55776" y="2204679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179512" y="2438309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2713152" y="3490973"/>
            <a:ext cx="504056" cy="108049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000200" y="3724603"/>
            <a:ext cx="1980220" cy="6174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ight Arrow 18"/>
          <p:cNvSpPr/>
          <p:nvPr/>
        </p:nvSpPr>
        <p:spPr>
          <a:xfrm>
            <a:off x="3278618" y="5003141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565666" y="5236771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925719" y="1839793"/>
            <a:ext cx="0" cy="439751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41904345845"/>
          <p:cNvPicPr>
            <a:picLocks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90484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43789 0 0.02243789 0 0.04487577 0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8955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46002 0 -0.01546002 0 -0.03092005 0 E" pathEditMode="relative" ptsTypes="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8556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41904345715_bdb51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2082319"/>
            <a:ext cx="2520280" cy="3422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Stretch to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55776" y="2204679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00200" y="2438309"/>
            <a:ext cx="1822844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2713152" y="3490973"/>
            <a:ext cx="504056" cy="108049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000200" y="3724603"/>
            <a:ext cx="1980220" cy="6174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ight Arrow 18"/>
          <p:cNvSpPr/>
          <p:nvPr/>
        </p:nvSpPr>
        <p:spPr>
          <a:xfrm>
            <a:off x="3278618" y="5003141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1000200" y="5236771"/>
            <a:ext cx="2545686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925719" y="1839793"/>
            <a:ext cx="0" cy="439751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66342"/>
      </p:ext>
    </p:extLst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2082319"/>
            <a:ext cx="2520280" cy="3422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8466" y="2708364"/>
            <a:ext cx="3618030" cy="27698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Same height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3757365"/>
            <a:ext cx="0" cy="1681804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107504" y="3750193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/>
          <p:nvPr/>
        </p:nvCxnSpPr>
        <p:spPr>
          <a:xfrm>
            <a:off x="107504" y="5513040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418285286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2082319"/>
            <a:ext cx="2520280" cy="3422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8466" y="2708364"/>
            <a:ext cx="3618030" cy="27698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Same height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3757365"/>
            <a:ext cx="0" cy="1681804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107504" y="3750193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/>
          <p:nvPr/>
        </p:nvCxnSpPr>
        <p:spPr>
          <a:xfrm>
            <a:off x="107504" y="5513040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41828528953"/>
          <p:cNvPicPr>
            <a:picLocks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6346611 0 0.06346611 0 0.1269322 E" pathEditMode="relative" ptsTypes="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9135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966305 0 0.03966305 0 0.07932609 E" pathEditMode="relative" ptsTypes="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60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41828528823_b9585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3823321"/>
            <a:ext cx="252028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8466" y="3796400"/>
            <a:ext cx="361803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Same height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7"/>
          <p:cNvCxnSpPr/>
          <p:nvPr/>
        </p:nvCxnSpPr>
        <p:spPr>
          <a:xfrm>
            <a:off x="179512" y="3757365"/>
            <a:ext cx="0" cy="1681804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/>
          <p:nvPr/>
        </p:nvCxnSpPr>
        <p:spPr>
          <a:xfrm>
            <a:off x="107504" y="3750193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504" y="5513040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2"/>
          <p:cNvCxnSpPr/>
          <p:nvPr/>
        </p:nvCxnSpPr>
        <p:spPr>
          <a:xfrm>
            <a:off x="2267744" y="3750193"/>
            <a:ext cx="645122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/>
          <p:cNvCxnSpPr/>
          <p:nvPr/>
        </p:nvCxnSpPr>
        <p:spPr>
          <a:xfrm>
            <a:off x="2292413" y="5513040"/>
            <a:ext cx="6600283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41831307581_8c0ba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3823321"/>
            <a:ext cx="252028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8466" y="3796400"/>
            <a:ext cx="361803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Same width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7"/>
          <p:cNvCxnSpPr/>
          <p:nvPr/>
        </p:nvCxnSpPr>
        <p:spPr>
          <a:xfrm flipH="1">
            <a:off x="539552" y="3573016"/>
            <a:ext cx="223224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/>
          <p:nvPr/>
        </p:nvCxnSpPr>
        <p:spPr>
          <a:xfrm rot="16200000">
            <a:off x="1799692" y="4467061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/>
          <p:cNvCxnSpPr/>
          <p:nvPr/>
        </p:nvCxnSpPr>
        <p:spPr>
          <a:xfrm rot="16200000">
            <a:off x="-432556" y="4473116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2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418313074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3823321"/>
            <a:ext cx="252028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8466" y="3796400"/>
            <a:ext cx="361803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Same width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7"/>
          <p:cNvCxnSpPr/>
          <p:nvPr/>
        </p:nvCxnSpPr>
        <p:spPr>
          <a:xfrm flipH="1">
            <a:off x="539552" y="3573016"/>
            <a:ext cx="223224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/>
          <p:nvPr/>
        </p:nvCxnSpPr>
        <p:spPr>
          <a:xfrm rot="16200000">
            <a:off x="1799692" y="4467061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/>
          <p:cNvCxnSpPr/>
          <p:nvPr/>
        </p:nvCxnSpPr>
        <p:spPr>
          <a:xfrm rot="16200000">
            <a:off x="-432556" y="4473116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41831307711"/>
          <p:cNvPicPr>
            <a:picLocks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9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88571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4.238553E-08 0 -4.238553E-08 0 -8.477105E-08 0 E" pathEditMode="relative" ptsTypes="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169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45</Words>
  <Application>Microsoft Office PowerPoint</Application>
  <PresentationFormat>On-screen Show (4:3)</PresentationFormat>
  <Paragraphs>15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60</cp:revision>
  <dcterms:created xsi:type="dcterms:W3CDTF">2013-12-24T07:09:11Z</dcterms:created>
  <dcterms:modified xsi:type="dcterms:W3CDTF">2016-04-24T12:32:57Z</dcterms:modified>
</cp:coreProperties>
</file>