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403" r:id="rId6"/>
    <p:sldId id="373" r:id="rId7"/>
    <p:sldId id="413" r:id="rId8"/>
    <p:sldId id="414" r:id="rId9"/>
    <p:sldId id="415" r:id="rId10"/>
    <p:sldId id="416" r:id="rId11"/>
    <p:sldId id="417" r:id="rId12"/>
    <p:sldId id="418" r:id="rId13"/>
    <p:sldId id="419" r:id="rId14"/>
    <p:sldId id="406" r:id="rId15"/>
    <p:sldId id="420" r:id="rId16"/>
    <p:sldId id="421" r:id="rId17"/>
    <p:sldId id="424" r:id="rId18"/>
    <p:sldId id="428" r:id="rId19"/>
    <p:sldId id="429" r:id="rId20"/>
    <p:sldId id="431" r:id="rId21"/>
    <p:sldId id="427" r:id="rId22"/>
    <p:sldId id="426" r:id="rId23"/>
    <p:sldId id="430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lign by Slide" id="{A3A2B0AB-762C-4281-AA7B-EF7E134E0DC4}">
          <p14:sldIdLst>
            <p14:sldId id="256"/>
            <p14:sldId id="403"/>
            <p14:sldId id="373"/>
            <p14:sldId id="413"/>
            <p14:sldId id="414"/>
            <p14:sldId id="415"/>
            <p14:sldId id="416"/>
            <p14:sldId id="417"/>
            <p14:sldId id="418"/>
            <p14:sldId id="419"/>
            <p14:sldId id="406"/>
            <p14:sldId id="420"/>
            <p14:sldId id="421"/>
            <p14:sldId id="424"/>
            <p14:sldId id="428"/>
            <p14:sldId id="429"/>
            <p14:sldId id="431"/>
            <p14:sldId id="427"/>
            <p14:sldId id="426"/>
            <p14:sldId id="430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72" userDrawn="1">
          <p15:clr>
            <a:srgbClr val="A4A3A4"/>
          </p15:clr>
        </p15:guide>
        <p15:guide id="2" pos="576" userDrawn="1">
          <p15:clr>
            <a:srgbClr val="A4A3A4"/>
          </p15:clr>
        </p15:guide>
        <p15:guide id="3" pos="2592" userDrawn="1">
          <p15:clr>
            <a:srgbClr val="A4A3A4"/>
          </p15:clr>
        </p15:guide>
        <p15:guide id="4" pos="4608" userDrawn="1">
          <p15:clr>
            <a:srgbClr val="A4A3A4"/>
          </p15:clr>
        </p15:guide>
        <p15:guide id="5" orient="horz" pos="29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60"/>
  </p:normalViewPr>
  <p:slideViewPr>
    <p:cSldViewPr>
      <p:cViewPr varScale="1">
        <p:scale>
          <a:sx n="82" d="100"/>
          <a:sy n="82" d="100"/>
        </p:scale>
        <p:origin x="653" y="67"/>
      </p:cViewPr>
      <p:guideLst>
        <p:guide orient="horz" pos="672"/>
        <p:guide pos="576"/>
        <p:guide pos="2592"/>
        <p:guide pos="4608"/>
        <p:guide orient="horz" pos="29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85800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</a:t>
            </a:r>
          </a:p>
        </p:txBody>
      </p:sp>
      <p:sp>
        <p:nvSpPr>
          <p:cNvPr id="5" name="Rectangle 4"/>
          <p:cNvSpPr/>
          <p:nvPr/>
        </p:nvSpPr>
        <p:spPr>
          <a:xfrm rot="1065321">
            <a:off x="1820985" y="685801"/>
            <a:ext cx="1370671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86874" y="1628634"/>
            <a:ext cx="850655" cy="79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39621" y="1826461"/>
            <a:ext cx="533400" cy="40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 rot="16200000">
            <a:off x="457200" y="2563711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1813399" y="2563711"/>
            <a:ext cx="1385845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6</a:t>
            </a:r>
          </a:p>
        </p:txBody>
      </p:sp>
      <p:sp>
        <p:nvSpPr>
          <p:cNvPr id="10" name="Oval 9"/>
          <p:cNvSpPr/>
          <p:nvPr/>
        </p:nvSpPr>
        <p:spPr>
          <a:xfrm rot="2252568">
            <a:off x="3323295" y="2540631"/>
            <a:ext cx="1325648" cy="79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7</a:t>
            </a:r>
          </a:p>
        </p:txBody>
      </p:sp>
      <p:sp>
        <p:nvSpPr>
          <p:cNvPr id="11" name="Rounded Rectangle 10"/>
          <p:cNvSpPr/>
          <p:nvPr/>
        </p:nvSpPr>
        <p:spPr>
          <a:xfrm rot="19308688">
            <a:off x="302236" y="3759598"/>
            <a:ext cx="1219932" cy="40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49346" y="3584851"/>
            <a:ext cx="1513948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31117" y="3584851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10</a:t>
            </a:r>
          </a:p>
        </p:txBody>
      </p:sp>
      <p:pic>
        <p:nvPicPr>
          <p:cNvPr id="14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 rot="1756192">
            <a:off x="400131" y="4870930"/>
            <a:ext cx="1024143" cy="1009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 rot="18564554">
            <a:off x="1841210" y="4756630"/>
            <a:ext cx="1330222" cy="1238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42386591">
            <a:off x="400979" y="6384907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 rot="1065321">
            <a:off x="1820985" y="6641620"/>
            <a:ext cx="1370671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59461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85800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</a:t>
            </a:r>
          </a:p>
        </p:txBody>
      </p:sp>
      <p:sp>
        <p:nvSpPr>
          <p:cNvPr id="5" name="Rectangle 4"/>
          <p:cNvSpPr/>
          <p:nvPr/>
        </p:nvSpPr>
        <p:spPr>
          <a:xfrm rot="1065321">
            <a:off x="1894787" y="685800"/>
            <a:ext cx="1370671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86874" y="1628634"/>
            <a:ext cx="850655" cy="79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313422" y="1826461"/>
            <a:ext cx="533400" cy="40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 rot="16200000">
            <a:off x="457200" y="2505667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1887199" y="2505667"/>
            <a:ext cx="1385845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6</a:t>
            </a:r>
          </a:p>
        </p:txBody>
      </p:sp>
      <p:sp>
        <p:nvSpPr>
          <p:cNvPr id="10" name="Oval 9"/>
          <p:cNvSpPr/>
          <p:nvPr/>
        </p:nvSpPr>
        <p:spPr>
          <a:xfrm rot="2252568">
            <a:off x="249378" y="3450636"/>
            <a:ext cx="1325648" cy="79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7</a:t>
            </a:r>
          </a:p>
        </p:txBody>
      </p:sp>
      <p:sp>
        <p:nvSpPr>
          <p:cNvPr id="11" name="Rounded Rectangle 10"/>
          <p:cNvSpPr/>
          <p:nvPr/>
        </p:nvSpPr>
        <p:spPr>
          <a:xfrm rot="19308688">
            <a:off x="1970155" y="3648462"/>
            <a:ext cx="1219932" cy="40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5228" y="4677498"/>
            <a:ext cx="1513948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25120" y="4677498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10</a:t>
            </a:r>
          </a:p>
        </p:txBody>
      </p:sp>
      <p:pic>
        <p:nvPicPr>
          <p:cNvPr id="14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 rot="1756192">
            <a:off x="3602680" y="4548544"/>
            <a:ext cx="1024143" cy="1009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 rot="18564554">
            <a:off x="247091" y="6031920"/>
            <a:ext cx="1330222" cy="1238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42386591">
            <a:off x="2068898" y="6018461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 rot="1065321">
            <a:off x="3429416" y="6275174"/>
            <a:ext cx="1370671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97079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Distribute:: Grid / First / Shape Edge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15541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85800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</a:t>
            </a:r>
          </a:p>
        </p:txBody>
      </p:sp>
      <p:sp>
        <p:nvSpPr>
          <p:cNvPr id="5" name="Rectangle 4"/>
          <p:cNvSpPr/>
          <p:nvPr/>
        </p:nvSpPr>
        <p:spPr>
          <a:xfrm rot="1065321">
            <a:off x="2170684" y="685801"/>
            <a:ext cx="1370671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344835" y="662720"/>
            <a:ext cx="850655" cy="79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16990" y="860547"/>
            <a:ext cx="533400" cy="40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 rot="16200000">
            <a:off x="378070" y="1892809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1723569" y="1892809"/>
            <a:ext cx="1385845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6</a:t>
            </a:r>
          </a:p>
        </p:txBody>
      </p:sp>
      <p:sp>
        <p:nvSpPr>
          <p:cNvPr id="10" name="Oval 9"/>
          <p:cNvSpPr/>
          <p:nvPr/>
        </p:nvSpPr>
        <p:spPr>
          <a:xfrm rot="2252568">
            <a:off x="3540409" y="1869729"/>
            <a:ext cx="1325648" cy="79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7</a:t>
            </a:r>
          </a:p>
        </p:txBody>
      </p:sp>
      <p:sp>
        <p:nvSpPr>
          <p:cNvPr id="11" name="Rounded Rectangle 10"/>
          <p:cNvSpPr/>
          <p:nvPr/>
        </p:nvSpPr>
        <p:spPr>
          <a:xfrm rot="19308688">
            <a:off x="5263755" y="2067556"/>
            <a:ext cx="1219932" cy="40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199" y="3439796"/>
            <a:ext cx="1513948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98148" y="3439796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10</a:t>
            </a:r>
          </a:p>
        </p:txBody>
      </p:sp>
      <p:pic>
        <p:nvPicPr>
          <p:cNvPr id="14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 rot="1756192">
            <a:off x="3316595" y="3310842"/>
            <a:ext cx="1024143" cy="1009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 rot="18564554">
            <a:off x="4884675" y="3196542"/>
            <a:ext cx="1330222" cy="1238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42386591">
            <a:off x="591240" y="495181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 rot="1065321">
            <a:off x="4997739" y="5208532"/>
            <a:ext cx="1370671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00803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85800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</a:t>
            </a:r>
          </a:p>
        </p:txBody>
      </p:sp>
      <p:sp>
        <p:nvSpPr>
          <p:cNvPr id="5" name="Rectangle 4"/>
          <p:cNvSpPr/>
          <p:nvPr/>
        </p:nvSpPr>
        <p:spPr>
          <a:xfrm rot="1065321">
            <a:off x="2043684" y="685801"/>
            <a:ext cx="1370671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090835" y="662720"/>
            <a:ext cx="850655" cy="79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535990" y="860547"/>
            <a:ext cx="533400" cy="40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 rot="16200000">
            <a:off x="378070" y="1765809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1596569" y="1765809"/>
            <a:ext cx="1385845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6</a:t>
            </a:r>
          </a:p>
        </p:txBody>
      </p:sp>
      <p:sp>
        <p:nvSpPr>
          <p:cNvPr id="10" name="Oval 9"/>
          <p:cNvSpPr/>
          <p:nvPr/>
        </p:nvSpPr>
        <p:spPr>
          <a:xfrm rot="2252568">
            <a:off x="3286409" y="1742729"/>
            <a:ext cx="1325648" cy="79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7</a:t>
            </a:r>
          </a:p>
        </p:txBody>
      </p:sp>
      <p:sp>
        <p:nvSpPr>
          <p:cNvPr id="11" name="Rounded Rectangle 10"/>
          <p:cNvSpPr/>
          <p:nvPr/>
        </p:nvSpPr>
        <p:spPr>
          <a:xfrm rot="19308688">
            <a:off x="4882755" y="1940556"/>
            <a:ext cx="1219932" cy="40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199" y="3185796"/>
            <a:ext cx="1513948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71148" y="3185796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10</a:t>
            </a:r>
          </a:p>
        </p:txBody>
      </p:sp>
      <p:pic>
        <p:nvPicPr>
          <p:cNvPr id="14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 rot="1756192">
            <a:off x="3062595" y="3056842"/>
            <a:ext cx="1024143" cy="1009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 rot="18564554">
            <a:off x="4503675" y="2942542"/>
            <a:ext cx="1330222" cy="1238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42386591">
            <a:off x="591240" y="457081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 rot="1065321">
            <a:off x="4616739" y="4827532"/>
            <a:ext cx="1370671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658508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85800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</a:t>
            </a:r>
          </a:p>
        </p:txBody>
      </p:sp>
      <p:sp>
        <p:nvSpPr>
          <p:cNvPr id="5" name="Rectangle 4"/>
          <p:cNvSpPr/>
          <p:nvPr/>
        </p:nvSpPr>
        <p:spPr>
          <a:xfrm rot="1065321">
            <a:off x="1449183" y="685801"/>
            <a:ext cx="1370671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2901834" y="662720"/>
            <a:ext cx="850655" cy="79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" y="1882512"/>
            <a:ext cx="533400" cy="40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 rot="16200000">
            <a:off x="1223620" y="1707765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6644" y="1707764"/>
            <a:ext cx="1385845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6</a:t>
            </a:r>
          </a:p>
        </p:txBody>
      </p:sp>
      <p:sp>
        <p:nvSpPr>
          <p:cNvPr id="10" name="Oval 9"/>
          <p:cNvSpPr/>
          <p:nvPr/>
        </p:nvSpPr>
        <p:spPr>
          <a:xfrm rot="2252568">
            <a:off x="373569" y="2652734"/>
            <a:ext cx="1325648" cy="79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7</a:t>
            </a:r>
          </a:p>
        </p:txBody>
      </p:sp>
      <p:sp>
        <p:nvSpPr>
          <p:cNvPr id="11" name="Rounded Rectangle 10"/>
          <p:cNvSpPr/>
          <p:nvPr/>
        </p:nvSpPr>
        <p:spPr>
          <a:xfrm rot="19308688">
            <a:off x="2565854" y="2850560"/>
            <a:ext cx="1219932" cy="40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199" y="3564730"/>
            <a:ext cx="1513948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42485" y="3564730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10</a:t>
            </a:r>
          </a:p>
        </p:txBody>
      </p:sp>
      <p:pic>
        <p:nvPicPr>
          <p:cNvPr id="14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 rot="1756192">
            <a:off x="638643" y="4718588"/>
            <a:ext cx="1024143" cy="1009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 rot="18564554">
            <a:off x="2186774" y="4604288"/>
            <a:ext cx="1330222" cy="1238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42386591">
            <a:off x="591240" y="6232563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 rot="1065321">
            <a:off x="2299838" y="6489278"/>
            <a:ext cx="1370671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271498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Distribute:: Grid / First &amp; Second / Center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51481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85800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</a:t>
            </a:r>
          </a:p>
        </p:txBody>
      </p:sp>
      <p:sp>
        <p:nvSpPr>
          <p:cNvPr id="5" name="Rectangle 4"/>
          <p:cNvSpPr/>
          <p:nvPr/>
        </p:nvSpPr>
        <p:spPr>
          <a:xfrm rot="1065321">
            <a:off x="2352619" y="685801"/>
            <a:ext cx="1370671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738379" y="662720"/>
            <a:ext cx="850655" cy="79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022759" y="860547"/>
            <a:ext cx="533400" cy="40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 rot="16200000">
            <a:off x="457200" y="1931594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2345032" y="1931594"/>
            <a:ext cx="1385845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6</a:t>
            </a:r>
          </a:p>
        </p:txBody>
      </p:sp>
      <p:sp>
        <p:nvSpPr>
          <p:cNvPr id="10" name="Oval 9"/>
          <p:cNvSpPr/>
          <p:nvPr/>
        </p:nvSpPr>
        <p:spPr>
          <a:xfrm rot="2252568">
            <a:off x="4500882" y="1908514"/>
            <a:ext cx="1325648" cy="79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7</a:t>
            </a:r>
          </a:p>
        </p:txBody>
      </p:sp>
      <p:sp>
        <p:nvSpPr>
          <p:cNvPr id="11" name="Rounded Rectangle 10"/>
          <p:cNvSpPr/>
          <p:nvPr/>
        </p:nvSpPr>
        <p:spPr>
          <a:xfrm rot="19308688">
            <a:off x="6679493" y="2106341"/>
            <a:ext cx="1219932" cy="40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5228" y="3177388"/>
            <a:ext cx="1513948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82952" y="3177388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10</a:t>
            </a:r>
          </a:p>
        </p:txBody>
      </p:sp>
      <p:pic>
        <p:nvPicPr>
          <p:cNvPr id="14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 rot="1756192">
            <a:off x="4651635" y="3048434"/>
            <a:ext cx="1024143" cy="1009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 rot="18564554">
            <a:off x="6624349" y="2934134"/>
            <a:ext cx="1330222" cy="1238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42386591">
            <a:off x="400979" y="416646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 rot="1065321">
            <a:off x="6604123" y="4423182"/>
            <a:ext cx="1370671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250180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85800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</a:t>
            </a:r>
          </a:p>
        </p:txBody>
      </p:sp>
      <p:sp>
        <p:nvSpPr>
          <p:cNvPr id="5" name="Rectangle 4"/>
          <p:cNvSpPr/>
          <p:nvPr/>
        </p:nvSpPr>
        <p:spPr>
          <a:xfrm rot="1065321">
            <a:off x="3415495" y="685801"/>
            <a:ext cx="1370671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6864131" y="662720"/>
            <a:ext cx="850655" cy="79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45502" y="1608023"/>
            <a:ext cx="533400" cy="40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 rot="16200000">
            <a:off x="3645829" y="1433276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6596538" y="1433276"/>
            <a:ext cx="1385845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6</a:t>
            </a:r>
          </a:p>
        </p:txBody>
      </p:sp>
      <p:sp>
        <p:nvSpPr>
          <p:cNvPr id="10" name="Oval 9"/>
          <p:cNvSpPr/>
          <p:nvPr/>
        </p:nvSpPr>
        <p:spPr>
          <a:xfrm rot="2252568">
            <a:off x="249378" y="2157672"/>
            <a:ext cx="1325648" cy="79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7</a:t>
            </a:r>
          </a:p>
        </p:txBody>
      </p:sp>
      <p:sp>
        <p:nvSpPr>
          <p:cNvPr id="11" name="Rounded Rectangle 10"/>
          <p:cNvSpPr/>
          <p:nvPr/>
        </p:nvSpPr>
        <p:spPr>
          <a:xfrm rot="19308688">
            <a:off x="3490864" y="2355500"/>
            <a:ext cx="1219932" cy="40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5228" y="2928229"/>
            <a:ext cx="1513948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45828" y="2928229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10</a:t>
            </a:r>
          </a:p>
        </p:txBody>
      </p:sp>
      <p:pic>
        <p:nvPicPr>
          <p:cNvPr id="14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 rot="1756192">
            <a:off x="400131" y="3546752"/>
            <a:ext cx="1024143" cy="1009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 rot="18564554">
            <a:off x="3435720" y="3432452"/>
            <a:ext cx="1330222" cy="1238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42386591">
            <a:off x="400979" y="416646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 rot="1065321">
            <a:off x="6604123" y="4423182"/>
            <a:ext cx="1370671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353979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Distribute:: Grid / First &amp; Second / Shape Edge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9810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Distribute Grid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</a:t>
            </a:r>
            <a:r>
              <a:rPr lang="en-US" sz="2400" b="1" dirty="0">
                <a:solidFill>
                  <a:schemeClr val="bg1"/>
                </a:solidFill>
              </a:rPr>
              <a:t>Shape/Shapes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</a:t>
            </a:r>
            <a:r>
              <a:rPr lang="en-US" sz="2400" dirty="0" err="1">
                <a:solidFill>
                  <a:schemeClr val="bg1"/>
                </a:solidFill>
              </a:rPr>
              <a:t>PositionsLab</a:t>
            </a:r>
            <a:r>
              <a:rPr lang="en-US" sz="2400" dirty="0">
                <a:solidFill>
                  <a:schemeClr val="bg1"/>
                </a:solidFill>
              </a:rPr>
              <a:t> Ribbon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Apply </a:t>
            </a:r>
            <a:r>
              <a:rPr lang="en-US" sz="2400" b="1" dirty="0">
                <a:solidFill>
                  <a:schemeClr val="bg1"/>
                </a:solidFill>
              </a:rPr>
              <a:t>Distribute Grid </a:t>
            </a:r>
            <a:r>
              <a:rPr lang="en-US" sz="2400" dirty="0">
                <a:solidFill>
                  <a:schemeClr val="bg1"/>
                </a:solidFill>
              </a:rPr>
              <a:t>to the Shape/Shapes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85800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</a:t>
            </a:r>
          </a:p>
        </p:txBody>
      </p:sp>
      <p:sp>
        <p:nvSpPr>
          <p:cNvPr id="5" name="Rectangle 4"/>
          <p:cNvSpPr/>
          <p:nvPr/>
        </p:nvSpPr>
        <p:spPr>
          <a:xfrm rot="1065321">
            <a:off x="2706145" y="876891"/>
            <a:ext cx="1370671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415757" y="685800"/>
            <a:ext cx="850655" cy="79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523373" y="685800"/>
            <a:ext cx="533400" cy="40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 rot="16200000">
            <a:off x="378069" y="1702475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2259030" y="1702475"/>
            <a:ext cx="1385845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6</a:t>
            </a:r>
          </a:p>
        </p:txBody>
      </p:sp>
      <p:sp>
        <p:nvSpPr>
          <p:cNvPr id="10" name="Oval 9"/>
          <p:cNvSpPr/>
          <p:nvPr/>
        </p:nvSpPr>
        <p:spPr>
          <a:xfrm rot="2252568">
            <a:off x="4611331" y="1679395"/>
            <a:ext cx="1325648" cy="79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7</a:t>
            </a:r>
          </a:p>
        </p:txBody>
      </p:sp>
      <p:sp>
        <p:nvSpPr>
          <p:cNvPr id="11" name="Rounded Rectangle 10"/>
          <p:cNvSpPr/>
          <p:nvPr/>
        </p:nvSpPr>
        <p:spPr>
          <a:xfrm rot="19308688">
            <a:off x="6870139" y="1877222"/>
            <a:ext cx="1219932" cy="40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2868037"/>
            <a:ext cx="1513948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33609" y="2868037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10</a:t>
            </a:r>
          </a:p>
        </p:txBody>
      </p:sp>
      <p:pic>
        <p:nvPicPr>
          <p:cNvPr id="14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 rot="1756192">
            <a:off x="4387517" y="2739083"/>
            <a:ext cx="1024143" cy="1009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 rot="18564554">
            <a:off x="6491058" y="2624783"/>
            <a:ext cx="1330222" cy="1238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42386591">
            <a:off x="591240" y="3998634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 rot="1065321">
            <a:off x="6604123" y="4423182"/>
            <a:ext cx="1370671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485521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85800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</a:t>
            </a:r>
          </a:p>
        </p:txBody>
      </p:sp>
      <p:sp>
        <p:nvSpPr>
          <p:cNvPr id="5" name="Rectangle 4"/>
          <p:cNvSpPr/>
          <p:nvPr/>
        </p:nvSpPr>
        <p:spPr>
          <a:xfrm rot="1065321">
            <a:off x="3601325" y="876891"/>
            <a:ext cx="1370671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7206118" y="685800"/>
            <a:ext cx="850655" cy="79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199" y="1588599"/>
            <a:ext cx="533400" cy="40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 rot="16200000">
            <a:off x="3375763" y="1413852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6670930" y="1413852"/>
            <a:ext cx="1385845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6</a:t>
            </a:r>
          </a:p>
        </p:txBody>
      </p:sp>
      <p:sp>
        <p:nvSpPr>
          <p:cNvPr id="10" name="Oval 9"/>
          <p:cNvSpPr/>
          <p:nvPr/>
        </p:nvSpPr>
        <p:spPr>
          <a:xfrm rot="2252568">
            <a:off x="373569" y="1873816"/>
            <a:ext cx="1325648" cy="79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7</a:t>
            </a:r>
          </a:p>
        </p:txBody>
      </p:sp>
      <p:sp>
        <p:nvSpPr>
          <p:cNvPr id="11" name="Rounded Rectangle 10"/>
          <p:cNvSpPr/>
          <p:nvPr/>
        </p:nvSpPr>
        <p:spPr>
          <a:xfrm rot="19308688">
            <a:off x="6870139" y="2071643"/>
            <a:ext cx="1219932" cy="40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2300809"/>
            <a:ext cx="1513948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46770" y="2300809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10</a:t>
            </a:r>
          </a:p>
        </p:txBody>
      </p:sp>
      <p:pic>
        <p:nvPicPr>
          <p:cNvPr id="14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 rot="1756192">
            <a:off x="638643" y="2969662"/>
            <a:ext cx="1024143" cy="1009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 rot="18564554">
            <a:off x="6491057" y="2855362"/>
            <a:ext cx="1330222" cy="1238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42386591">
            <a:off x="591240" y="3998634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 rot="1065321">
            <a:off x="6604123" y="4423182"/>
            <a:ext cx="1370671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594615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85800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</a:t>
            </a:r>
          </a:p>
        </p:txBody>
      </p:sp>
      <p:sp>
        <p:nvSpPr>
          <p:cNvPr id="5" name="Rectangle 4"/>
          <p:cNvSpPr/>
          <p:nvPr/>
        </p:nvSpPr>
        <p:spPr>
          <a:xfrm rot="1065321">
            <a:off x="2626897" y="1061671"/>
            <a:ext cx="1370671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878622" y="869940"/>
            <a:ext cx="850655" cy="79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132097" y="2261284"/>
            <a:ext cx="533400" cy="40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 rot="16200000">
            <a:off x="6680961" y="1079347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798097" y="2020633"/>
            <a:ext cx="1385845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6</a:t>
            </a:r>
          </a:p>
        </p:txBody>
      </p:sp>
      <p:sp>
        <p:nvSpPr>
          <p:cNvPr id="10" name="Oval 9"/>
          <p:cNvSpPr/>
          <p:nvPr/>
        </p:nvSpPr>
        <p:spPr>
          <a:xfrm rot="2252568">
            <a:off x="2832504" y="2430638"/>
            <a:ext cx="1325648" cy="79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7</a:t>
            </a:r>
          </a:p>
        </p:txBody>
      </p:sp>
      <p:sp>
        <p:nvSpPr>
          <p:cNvPr id="11" name="Rounded Rectangle 10"/>
          <p:cNvSpPr/>
          <p:nvPr/>
        </p:nvSpPr>
        <p:spPr>
          <a:xfrm rot="19308688">
            <a:off x="4462203" y="2165157"/>
            <a:ext cx="1219932" cy="40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65171" y="3117594"/>
            <a:ext cx="1513948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17786" y="3262247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10</a:t>
            </a:r>
          </a:p>
        </p:txBody>
      </p:sp>
      <p:pic>
        <p:nvPicPr>
          <p:cNvPr id="14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 rot="1756192">
            <a:off x="3318777" y="4106614"/>
            <a:ext cx="1024143" cy="1009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 rot="18564554">
            <a:off x="922292" y="3621510"/>
            <a:ext cx="1330222" cy="1238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42386591">
            <a:off x="5012934" y="4211057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 rot="1065321">
            <a:off x="6604123" y="4423182"/>
            <a:ext cx="1370671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55497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Distribute:: Grid / First / Shape Center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9696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85800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</a:t>
            </a:r>
          </a:p>
        </p:txBody>
      </p:sp>
      <p:sp>
        <p:nvSpPr>
          <p:cNvPr id="5" name="Rectangle 4"/>
          <p:cNvSpPr/>
          <p:nvPr/>
        </p:nvSpPr>
        <p:spPr>
          <a:xfrm rot="1065321">
            <a:off x="1878155" y="685801"/>
            <a:ext cx="1370671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3725993" y="662720"/>
            <a:ext cx="850655" cy="79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605739" y="860547"/>
            <a:ext cx="533400" cy="40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 rot="16200000">
            <a:off x="457200" y="1892809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1870569" y="1892809"/>
            <a:ext cx="1385845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6</a:t>
            </a:r>
          </a:p>
        </p:txBody>
      </p:sp>
      <p:sp>
        <p:nvSpPr>
          <p:cNvPr id="10" name="Oval 9"/>
          <p:cNvSpPr/>
          <p:nvPr/>
        </p:nvSpPr>
        <p:spPr>
          <a:xfrm rot="2252568">
            <a:off x="3488496" y="1869729"/>
            <a:ext cx="1325648" cy="79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7</a:t>
            </a:r>
          </a:p>
        </p:txBody>
      </p:sp>
      <p:sp>
        <p:nvSpPr>
          <p:cNvPr id="11" name="Rounded Rectangle 10"/>
          <p:cNvSpPr/>
          <p:nvPr/>
        </p:nvSpPr>
        <p:spPr>
          <a:xfrm rot="19308688">
            <a:off x="5262474" y="2067556"/>
            <a:ext cx="1219932" cy="40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5228" y="3439796"/>
            <a:ext cx="1513948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08489" y="3439796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10</a:t>
            </a:r>
          </a:p>
        </p:txBody>
      </p:sp>
      <p:pic>
        <p:nvPicPr>
          <p:cNvPr id="14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 rot="1756192">
            <a:off x="3639249" y="3310842"/>
            <a:ext cx="1024143" cy="1009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 rot="18564554">
            <a:off x="5207328" y="3196542"/>
            <a:ext cx="1330222" cy="1238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42386591">
            <a:off x="400979" y="495181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 rot="1065321">
            <a:off x="1878155" y="5208532"/>
            <a:ext cx="1370671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63399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85800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</a:t>
            </a:r>
          </a:p>
        </p:txBody>
      </p:sp>
      <p:sp>
        <p:nvSpPr>
          <p:cNvPr id="5" name="Rectangle 4"/>
          <p:cNvSpPr/>
          <p:nvPr/>
        </p:nvSpPr>
        <p:spPr>
          <a:xfrm rot="1065321">
            <a:off x="1751155" y="685801"/>
            <a:ext cx="1370671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3471993" y="662720"/>
            <a:ext cx="850655" cy="79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224739" y="860547"/>
            <a:ext cx="533400" cy="40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 rot="16200000">
            <a:off x="457200" y="1765809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1743569" y="1765809"/>
            <a:ext cx="1385845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6</a:t>
            </a:r>
          </a:p>
        </p:txBody>
      </p:sp>
      <p:sp>
        <p:nvSpPr>
          <p:cNvPr id="10" name="Oval 9"/>
          <p:cNvSpPr/>
          <p:nvPr/>
        </p:nvSpPr>
        <p:spPr>
          <a:xfrm rot="2252568">
            <a:off x="3234496" y="1742729"/>
            <a:ext cx="1325648" cy="79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7</a:t>
            </a:r>
          </a:p>
        </p:txBody>
      </p:sp>
      <p:sp>
        <p:nvSpPr>
          <p:cNvPr id="11" name="Rounded Rectangle 10"/>
          <p:cNvSpPr/>
          <p:nvPr/>
        </p:nvSpPr>
        <p:spPr>
          <a:xfrm rot="19308688">
            <a:off x="4881474" y="1940556"/>
            <a:ext cx="1219932" cy="40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5228" y="3185796"/>
            <a:ext cx="1513948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81489" y="3185796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10</a:t>
            </a:r>
          </a:p>
        </p:txBody>
      </p:sp>
      <p:pic>
        <p:nvPicPr>
          <p:cNvPr id="14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 rot="1756192">
            <a:off x="3385249" y="3056842"/>
            <a:ext cx="1024143" cy="1009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 rot="18564554">
            <a:off x="4826328" y="2942542"/>
            <a:ext cx="1330222" cy="1238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42386591">
            <a:off x="400979" y="457081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 rot="1065321">
            <a:off x="1751155" y="4827532"/>
            <a:ext cx="1370671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933093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85800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</a:t>
            </a:r>
          </a:p>
        </p:txBody>
      </p:sp>
      <p:sp>
        <p:nvSpPr>
          <p:cNvPr id="5" name="Rectangle 4"/>
          <p:cNvSpPr/>
          <p:nvPr/>
        </p:nvSpPr>
        <p:spPr>
          <a:xfrm rot="1065321">
            <a:off x="1751156" y="685800"/>
            <a:ext cx="1370671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3545794" y="662720"/>
            <a:ext cx="850655" cy="79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72341" y="860547"/>
            <a:ext cx="533400" cy="40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 rot="16200000">
            <a:off x="457200" y="1765809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1743569" y="1765809"/>
            <a:ext cx="1385845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6</a:t>
            </a:r>
          </a:p>
        </p:txBody>
      </p:sp>
      <p:sp>
        <p:nvSpPr>
          <p:cNvPr id="10" name="Oval 9"/>
          <p:cNvSpPr/>
          <p:nvPr/>
        </p:nvSpPr>
        <p:spPr>
          <a:xfrm rot="2252568">
            <a:off x="3308297" y="1742729"/>
            <a:ext cx="1325648" cy="79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7</a:t>
            </a:r>
          </a:p>
        </p:txBody>
      </p:sp>
      <p:sp>
        <p:nvSpPr>
          <p:cNvPr id="11" name="Rounded Rectangle 10"/>
          <p:cNvSpPr/>
          <p:nvPr/>
        </p:nvSpPr>
        <p:spPr>
          <a:xfrm rot="19308688">
            <a:off x="5029075" y="1940556"/>
            <a:ext cx="1219932" cy="40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5228" y="3185796"/>
            <a:ext cx="1513948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81489" y="3185796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10</a:t>
            </a:r>
          </a:p>
        </p:txBody>
      </p:sp>
      <p:pic>
        <p:nvPicPr>
          <p:cNvPr id="14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 rot="1756192">
            <a:off x="3459050" y="3056842"/>
            <a:ext cx="1024143" cy="1009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 rot="18564554">
            <a:off x="4973930" y="2942542"/>
            <a:ext cx="1330222" cy="1238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42386591">
            <a:off x="1925268" y="457081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 rot="1065321">
            <a:off x="3285786" y="4827532"/>
            <a:ext cx="1370671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95415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85800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</a:t>
            </a:r>
          </a:p>
        </p:txBody>
      </p:sp>
      <p:sp>
        <p:nvSpPr>
          <p:cNvPr id="5" name="Rectangle 4"/>
          <p:cNvSpPr/>
          <p:nvPr/>
        </p:nvSpPr>
        <p:spPr>
          <a:xfrm rot="1065321">
            <a:off x="1751155" y="685801"/>
            <a:ext cx="1370671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3471993" y="662720"/>
            <a:ext cx="850655" cy="79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224739" y="860547"/>
            <a:ext cx="533400" cy="40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 rot="16200000">
            <a:off x="457200" y="1765809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1743569" y="1765809"/>
            <a:ext cx="1385845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6</a:t>
            </a:r>
          </a:p>
        </p:txBody>
      </p:sp>
      <p:sp>
        <p:nvSpPr>
          <p:cNvPr id="10" name="Oval 9"/>
          <p:cNvSpPr/>
          <p:nvPr/>
        </p:nvSpPr>
        <p:spPr>
          <a:xfrm rot="2252568">
            <a:off x="3234496" y="1742729"/>
            <a:ext cx="1325648" cy="79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7</a:t>
            </a:r>
          </a:p>
        </p:txBody>
      </p:sp>
      <p:sp>
        <p:nvSpPr>
          <p:cNvPr id="11" name="Rounded Rectangle 10"/>
          <p:cNvSpPr/>
          <p:nvPr/>
        </p:nvSpPr>
        <p:spPr>
          <a:xfrm rot="19308688">
            <a:off x="4881474" y="1940556"/>
            <a:ext cx="1219932" cy="40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5228" y="3185796"/>
            <a:ext cx="1513948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81489" y="3185796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10</a:t>
            </a:r>
          </a:p>
        </p:txBody>
      </p:sp>
      <p:pic>
        <p:nvPicPr>
          <p:cNvPr id="14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 rot="1756192">
            <a:off x="3385249" y="3056842"/>
            <a:ext cx="1024143" cy="1009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 rot="18564554">
            <a:off x="4826328" y="2942542"/>
            <a:ext cx="1330222" cy="1238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42386591">
            <a:off x="3386097" y="457081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 rot="1065321">
            <a:off x="4806103" y="4827532"/>
            <a:ext cx="1370671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950489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85800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</a:t>
            </a:r>
          </a:p>
        </p:txBody>
      </p:sp>
      <p:sp>
        <p:nvSpPr>
          <p:cNvPr id="5" name="Rectangle 4"/>
          <p:cNvSpPr/>
          <p:nvPr/>
        </p:nvSpPr>
        <p:spPr>
          <a:xfrm rot="1065321">
            <a:off x="1884445" y="685801"/>
            <a:ext cx="1370671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3737980" y="662720"/>
            <a:ext cx="850655" cy="79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45502" y="1882512"/>
            <a:ext cx="533400" cy="40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 rot="16200000">
            <a:off x="2114778" y="1707765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3470385" y="1707764"/>
            <a:ext cx="1385845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6</a:t>
            </a:r>
          </a:p>
        </p:txBody>
      </p:sp>
      <p:sp>
        <p:nvSpPr>
          <p:cNvPr id="10" name="Oval 9"/>
          <p:cNvSpPr/>
          <p:nvPr/>
        </p:nvSpPr>
        <p:spPr>
          <a:xfrm rot="2252568">
            <a:off x="249378" y="2652734"/>
            <a:ext cx="1325648" cy="797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7</a:t>
            </a:r>
          </a:p>
        </p:txBody>
      </p:sp>
      <p:sp>
        <p:nvSpPr>
          <p:cNvPr id="11" name="Rounded Rectangle 10"/>
          <p:cNvSpPr/>
          <p:nvPr/>
        </p:nvSpPr>
        <p:spPr>
          <a:xfrm rot="19308688">
            <a:off x="1959814" y="2850560"/>
            <a:ext cx="1219932" cy="40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5228" y="3564730"/>
            <a:ext cx="1513948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14778" y="3564730"/>
            <a:ext cx="910004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10</a:t>
            </a:r>
          </a:p>
        </p:txBody>
      </p:sp>
      <p:pic>
        <p:nvPicPr>
          <p:cNvPr id="14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 rot="1756192">
            <a:off x="400131" y="4718588"/>
            <a:ext cx="1024143" cy="1009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 rot="18564554">
            <a:off x="1904670" y="4604288"/>
            <a:ext cx="1330222" cy="1238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42386591">
            <a:off x="400979" y="6232563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 rot="1065321">
            <a:off x="1884444" y="6489278"/>
            <a:ext cx="1370671" cy="75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84022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271</Words>
  <Application>Microsoft Office PowerPoint</Application>
  <PresentationFormat>On-screen Show (4:3)</PresentationFormat>
  <Paragraphs>179</Paragraphs>
  <Slides>22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Office Theme</vt:lpstr>
      <vt:lpstr>Main feature</vt:lpstr>
      <vt:lpstr>Sub feature</vt:lpstr>
      <vt:lpstr>PowerPointLabs Test Cases</vt:lpstr>
      <vt:lpstr>Distribute Grid</vt:lpstr>
      <vt:lpstr>PowerPoint Presentation</vt:lpstr>
      <vt:lpstr>Distribute:: Grid / First / Shape Center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Distribute:: Grid / First / Shape Edge</vt:lpstr>
      <vt:lpstr>PowerPoint Presentation</vt:lpstr>
      <vt:lpstr>PowerPoint Presentation</vt:lpstr>
      <vt:lpstr>PowerPoint Presentation</vt:lpstr>
      <vt:lpstr>Distribute:: Grid / First &amp; Second / Center</vt:lpstr>
      <vt:lpstr>PowerPoint Presentation</vt:lpstr>
      <vt:lpstr>PowerPoint Presentation</vt:lpstr>
      <vt:lpstr>Distribute:: Grid / First &amp; Second / Shape Edge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Oswell</cp:lastModifiedBy>
  <cp:revision>83</cp:revision>
  <dcterms:created xsi:type="dcterms:W3CDTF">2014-01-22T00:01:33Z</dcterms:created>
  <dcterms:modified xsi:type="dcterms:W3CDTF">2016-04-07T11:34:14Z</dcterms:modified>
</cp:coreProperties>
</file>