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88" r:id="rId6"/>
    <p:sldId id="292" r:id="rId7"/>
    <p:sldId id="290" r:id="rId8"/>
    <p:sldId id="294" r:id="rId9"/>
    <p:sldId id="293" r:id="rId10"/>
    <p:sldId id="291" r:id="rId11"/>
    <p:sldId id="295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lign by Slide" id="{A3A2B0AB-762C-4281-AA7B-EF7E134E0DC4}">
          <p14:sldIdLst>
            <p14:sldId id="256"/>
            <p14:sldId id="288"/>
            <p14:sldId id="292"/>
            <p14:sldId id="290"/>
            <p14:sldId id="294"/>
            <p14:sldId id="293"/>
            <p14:sldId id="291"/>
            <p14:sldId id="29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>
      <p:cViewPr varScale="1">
        <p:scale>
          <a:sx n="60" d="100"/>
          <a:sy n="60" d="100"/>
        </p:scale>
        <p:origin x="6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Duplicate and Rotate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Shape/Shapes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dirty="0" err="1">
                <a:solidFill>
                  <a:schemeClr val="bg1"/>
                </a:solidFill>
              </a:rPr>
              <a:t>PositionsLab</a:t>
            </a:r>
            <a:r>
              <a:rPr lang="en-US" sz="2400" dirty="0">
                <a:solidFill>
                  <a:schemeClr val="bg1"/>
                </a:solidFill>
              </a:rPr>
              <a:t> Ribbon </a:t>
            </a:r>
            <a:r>
              <a:rPr lang="en-US" sz="2400" dirty="0" smtClean="0">
                <a:solidFill>
                  <a:schemeClr val="bg1"/>
                </a:solidFill>
              </a:rPr>
              <a:t>button and drag </a:t>
            </a:r>
            <a:r>
              <a:rPr lang="en-US" sz="2400" smtClean="0">
                <a:solidFill>
                  <a:schemeClr val="bg1"/>
                </a:solidFill>
              </a:rPr>
              <a:t>the objects.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Apply </a:t>
            </a:r>
            <a:r>
              <a:rPr lang="en-US" sz="2400" b="1" dirty="0" smtClean="0">
                <a:solidFill>
                  <a:schemeClr val="bg1"/>
                </a:solidFill>
              </a:rPr>
              <a:t>Duplicate and Rotate </a:t>
            </a:r>
            <a:r>
              <a:rPr lang="en-US" sz="2400" dirty="0" smtClean="0">
                <a:solidFill>
                  <a:schemeClr val="bg1"/>
                </a:solidFill>
              </a:rPr>
              <a:t>to </a:t>
            </a:r>
            <a:r>
              <a:rPr lang="en-US" sz="2400" dirty="0">
                <a:solidFill>
                  <a:schemeClr val="bg1"/>
                </a:solidFill>
              </a:rPr>
              <a:t>the Shape/Shapes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3429000" y="2438400"/>
            <a:ext cx="2057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2"/>
          <p:cNvSpPr/>
          <p:nvPr/>
        </p:nvSpPr>
        <p:spPr>
          <a:xfrm>
            <a:off x="6269182" y="2590800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Isosceles Triangle 3"/>
          <p:cNvSpPr/>
          <p:nvPr/>
        </p:nvSpPr>
        <p:spPr>
          <a:xfrm>
            <a:off x="3838956" y="4724400"/>
            <a:ext cx="1237488" cy="1066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3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Duplicate and Rotate</a:t>
            </a:r>
            <a:r>
              <a:rPr lang="en-US" dirty="0" smtClean="0">
                <a:solidFill>
                  <a:schemeClr val="bg1"/>
                </a:solidFill>
              </a:rPr>
              <a:t>:: Single Shape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7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"/>
          <p:cNvSpPr/>
          <p:nvPr/>
        </p:nvSpPr>
        <p:spPr>
          <a:xfrm>
            <a:off x="3429000" y="2438400"/>
            <a:ext cx="2057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Oval 2"/>
          <p:cNvSpPr/>
          <p:nvPr/>
        </p:nvSpPr>
        <p:spPr>
          <a:xfrm rot="16306935">
            <a:off x="3997227" y="247050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Oval 2"/>
          <p:cNvSpPr/>
          <p:nvPr/>
        </p:nvSpPr>
        <p:spPr>
          <a:xfrm rot="10725280">
            <a:off x="1579973" y="2641764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Oval 2"/>
          <p:cNvSpPr/>
          <p:nvPr/>
        </p:nvSpPr>
        <p:spPr>
          <a:xfrm>
            <a:off x="6269182" y="2590800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Isosceles Triangle 3"/>
          <p:cNvSpPr/>
          <p:nvPr/>
        </p:nvSpPr>
        <p:spPr>
          <a:xfrm>
            <a:off x="3838956" y="4724400"/>
            <a:ext cx="1237488" cy="1066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6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/>
        </p:nvSpPr>
        <p:spPr>
          <a:xfrm>
            <a:off x="3429000" y="2438400"/>
            <a:ext cx="2057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2"/>
          <p:cNvSpPr/>
          <p:nvPr/>
        </p:nvSpPr>
        <p:spPr>
          <a:xfrm rot="8212442">
            <a:off x="2212882" y="4193773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2"/>
          <p:cNvSpPr/>
          <p:nvPr/>
        </p:nvSpPr>
        <p:spPr>
          <a:xfrm rot="10725280">
            <a:off x="1579973" y="2641764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2"/>
          <p:cNvSpPr/>
          <p:nvPr/>
        </p:nvSpPr>
        <p:spPr>
          <a:xfrm>
            <a:off x="6269182" y="2590800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2"/>
          <p:cNvSpPr/>
          <p:nvPr/>
        </p:nvSpPr>
        <p:spPr>
          <a:xfrm rot="16306935">
            <a:off x="3997227" y="247050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Oval 2"/>
          <p:cNvSpPr/>
          <p:nvPr/>
        </p:nvSpPr>
        <p:spPr>
          <a:xfrm rot="13418522">
            <a:off x="2227386" y="972479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Isosceles Triangle 3"/>
          <p:cNvSpPr/>
          <p:nvPr/>
        </p:nvSpPr>
        <p:spPr>
          <a:xfrm>
            <a:off x="3838956" y="4724400"/>
            <a:ext cx="1237488" cy="1066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49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Duplicate and Rotate:: </a:t>
            </a:r>
            <a:r>
              <a:rPr lang="en-US" altLang="zh-CN" dirty="0" smtClean="0">
                <a:solidFill>
                  <a:schemeClr val="bg1"/>
                </a:solidFill>
              </a:rPr>
              <a:t>Multiple </a:t>
            </a:r>
            <a:r>
              <a:rPr lang="en-US" altLang="zh-CN" dirty="0">
                <a:solidFill>
                  <a:schemeClr val="bg1"/>
                </a:solidFill>
              </a:rPr>
              <a:t>Shape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5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/>
          <p:nvPr/>
        </p:nvSpPr>
        <p:spPr>
          <a:xfrm>
            <a:off x="3429000" y="2438400"/>
            <a:ext cx="2057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2"/>
          <p:cNvSpPr/>
          <p:nvPr/>
        </p:nvSpPr>
        <p:spPr>
          <a:xfrm rot="10848176">
            <a:off x="1579648" y="2557934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2"/>
          <p:cNvSpPr/>
          <p:nvPr/>
        </p:nvSpPr>
        <p:spPr>
          <a:xfrm>
            <a:off x="6269182" y="2590800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Isosceles Triangle 3"/>
          <p:cNvSpPr/>
          <p:nvPr/>
        </p:nvSpPr>
        <p:spPr>
          <a:xfrm>
            <a:off x="3838956" y="4724400"/>
            <a:ext cx="1237488" cy="1066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Isosceles Triangle 3"/>
          <p:cNvSpPr/>
          <p:nvPr/>
        </p:nvSpPr>
        <p:spPr>
          <a:xfrm rot="10848176">
            <a:off x="3868859" y="457409"/>
            <a:ext cx="1237488" cy="1066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/>
          <p:nvPr/>
        </p:nvSpPr>
        <p:spPr>
          <a:xfrm>
            <a:off x="3429000" y="2438400"/>
            <a:ext cx="2057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2"/>
          <p:cNvSpPr/>
          <p:nvPr/>
        </p:nvSpPr>
        <p:spPr>
          <a:xfrm rot="13498768">
            <a:off x="2265628" y="933306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2"/>
          <p:cNvSpPr/>
          <p:nvPr/>
        </p:nvSpPr>
        <p:spPr>
          <a:xfrm>
            <a:off x="6269182" y="2590800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Isosceles Triangle 3"/>
          <p:cNvSpPr/>
          <p:nvPr/>
        </p:nvSpPr>
        <p:spPr>
          <a:xfrm>
            <a:off x="3838956" y="4724400"/>
            <a:ext cx="1237488" cy="1066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Isosceles Triangle 3"/>
          <p:cNvSpPr/>
          <p:nvPr/>
        </p:nvSpPr>
        <p:spPr>
          <a:xfrm rot="10848176">
            <a:off x="3868859" y="457409"/>
            <a:ext cx="1237488" cy="1066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2"/>
          <p:cNvSpPr/>
          <p:nvPr/>
        </p:nvSpPr>
        <p:spPr>
          <a:xfrm rot="10848176">
            <a:off x="1579648" y="2557934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Isosceles Triangle 3"/>
          <p:cNvSpPr/>
          <p:nvPr/>
        </p:nvSpPr>
        <p:spPr>
          <a:xfrm rot="2932399">
            <a:off x="2231804" y="3994128"/>
            <a:ext cx="1237488" cy="1066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2"/>
          <p:cNvSpPr/>
          <p:nvPr/>
        </p:nvSpPr>
        <p:spPr>
          <a:xfrm rot="2932399">
            <a:off x="5466586" y="4357103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Isosceles Triangle 3"/>
          <p:cNvSpPr/>
          <p:nvPr/>
        </p:nvSpPr>
        <p:spPr>
          <a:xfrm rot="13498768">
            <a:off x="5347102" y="1081574"/>
            <a:ext cx="1237488" cy="1066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8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89</Words>
  <Application>Microsoft Office PowerPoint</Application>
  <PresentationFormat>全屏显示(4:3)</PresentationFormat>
  <Paragraphs>12</Paragraphs>
  <Slides>10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Duplicate and Rotate</vt:lpstr>
      <vt:lpstr>PowerPoint 演示文稿</vt:lpstr>
      <vt:lpstr>Duplicate and Rotate:: Single Shape</vt:lpstr>
      <vt:lpstr>PowerPoint 演示文稿</vt:lpstr>
      <vt:lpstr>PowerPoint 演示文稿</vt:lpstr>
      <vt:lpstr>Duplicate and Rotate:: Multiple Shape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Lord Dawn</cp:lastModifiedBy>
  <cp:revision>108</cp:revision>
  <dcterms:created xsi:type="dcterms:W3CDTF">2014-01-22T00:01:33Z</dcterms:created>
  <dcterms:modified xsi:type="dcterms:W3CDTF">2016-07-05T08:15:07Z</dcterms:modified>
</cp:coreProperties>
</file>