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67" r:id="rId4"/>
    <p:sldId id="268" r:id="rId5"/>
    <p:sldId id="269" r:id="rId6"/>
    <p:sldId id="270" r:id="rId7"/>
    <p:sldId id="265" r:id="rId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 Ultra Bold" panose="020B0A02020104020203" pitchFamily="34" charset="0"/>
      <p:regular r:id="rId15"/>
    </p:embeddedFont>
    <p:embeddedFont>
      <p:font typeface="Rockwell Extra Bold" panose="02060903040505020403" pitchFamily="18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Frosted glass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PptLabs</a:t>
            </a:r>
            <a:r>
              <a:rPr lang="en-US" sz="1100" dirty="0" smtClean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172</Words>
  <Application>Microsoft Office PowerPoint</Application>
  <PresentationFormat>On-screen Show (4:3)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Gill Sans Ultra Bold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119</cp:revision>
  <dcterms:created xsi:type="dcterms:W3CDTF">2006-08-16T00:00:00Z</dcterms:created>
  <dcterms:modified xsi:type="dcterms:W3CDTF">2016-05-24T06:26:26Z</dcterms:modified>
</cp:coreProperties>
</file>