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embeddedFontLst>
    <p:embeddedFont>
      <p:font typeface="Franklin Gothic Demi" charset="0"/>
      <p:regular r:id="rId5"/>
      <p:italic r:id="rId6"/>
    </p:embeddedFont>
    <p:embeddedFont>
      <p:font typeface="Gill Sans Ultra Bold" charset="0"/>
      <p:regular r:id="rId7"/>
    </p:embeddedFont>
    <p:embeddedFont>
      <p:font typeface="Calibri" pitchFamily="34" charset="0"/>
      <p:regular r:id="rId8"/>
      <p:bold r:id="rId9"/>
      <p:italic r:id="rId10"/>
      <p:boldItalic r:id="rId11"/>
    </p:embeddedFont>
    <p:embeddedFont>
      <p:font typeface="Franklin Gothic Book" charset="0"/>
      <p:regular r:id="rId12"/>
      <p: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3333FF"/>
    <a:srgbClr val="0000FF"/>
    <a:srgbClr val="0033CC"/>
    <a:srgbClr val="FF3300"/>
    <a:srgbClr val="D05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124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viewProps" Target="viewProps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9ACB9-486C-4D62-A3A7-AF98E13EFDA3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77E60-82A0-4F8A-A861-433B3189F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1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77E60-82A0-4F8A-A861-433B3189FA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5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781800" y="86255"/>
            <a:ext cx="2277179" cy="1506742"/>
            <a:chOff x="6781800" y="86255"/>
            <a:chExt cx="2277179" cy="1506742"/>
          </a:xfrm>
        </p:grpSpPr>
        <p:sp>
          <p:nvSpPr>
            <p:cNvPr id="26" name="Rectangle 4"/>
            <p:cNvSpPr/>
            <p:nvPr/>
          </p:nvSpPr>
          <p:spPr>
            <a:xfrm rot="16200000">
              <a:off x="7199306" y="-197400"/>
              <a:ext cx="1447193" cy="2133600"/>
            </a:xfrm>
            <a:custGeom>
              <a:avLst/>
              <a:gdLst>
                <a:gd name="connsiteX0" fmla="*/ 533400 w 1752603"/>
                <a:gd name="connsiteY0" fmla="*/ 0 h 1752600"/>
                <a:gd name="connsiteX1" fmla="*/ 533403 w 1752603"/>
                <a:gd name="connsiteY1" fmla="*/ 0 h 1752600"/>
                <a:gd name="connsiteX2" fmla="*/ 1066800 w 1752603"/>
                <a:gd name="connsiteY2" fmla="*/ 0 h 1752600"/>
                <a:gd name="connsiteX3" fmla="*/ 1752603 w 1752603"/>
                <a:gd name="connsiteY3" fmla="*/ 0 h 1752600"/>
                <a:gd name="connsiteX4" fmla="*/ 1752603 w 1752603"/>
                <a:gd name="connsiteY4" fmla="*/ 1752600 h 1752600"/>
                <a:gd name="connsiteX5" fmla="*/ 1219203 w 1752603"/>
                <a:gd name="connsiteY5" fmla="*/ 1752600 h 1752600"/>
                <a:gd name="connsiteX6" fmla="*/ 533403 w 1752603"/>
                <a:gd name="connsiteY6" fmla="*/ 1752600 h 1752600"/>
                <a:gd name="connsiteX7" fmla="*/ 3 w 1752603"/>
                <a:gd name="connsiteY7" fmla="*/ 1752600 h 1752600"/>
                <a:gd name="connsiteX8" fmla="*/ 3 w 1752603"/>
                <a:gd name="connsiteY8" fmla="*/ 533430 h 1752600"/>
                <a:gd name="connsiteX9" fmla="*/ 0 w 1752603"/>
                <a:gd name="connsiteY9" fmla="*/ 533400 h 1752600"/>
                <a:gd name="connsiteX10" fmla="*/ 533400 w 1752603"/>
                <a:gd name="connsiteY10" fmla="*/ 0 h 175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8108" y="0"/>
                    <a:pt x="533400" y="0"/>
                  </a:cubicBezTo>
                  <a:close/>
                </a:path>
              </a:pathLst>
            </a:custGeom>
            <a:noFill/>
            <a:ln w="203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963986" y="421428"/>
              <a:ext cx="2048580" cy="38645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3200" spc="-200" dirty="0" smtClean="0">
                  <a:solidFill>
                    <a:srgbClr val="FF6600"/>
                  </a:solidFill>
                  <a:latin typeface="Franklin Gothic Demi" pitchFamily="34" charset="0"/>
                </a:rPr>
                <a:t>PowerPoint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948053" y="762000"/>
              <a:ext cx="204165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sz="4800" b="1" spc="200" dirty="0" smtClean="0">
                  <a:solidFill>
                    <a:srgbClr val="0070C0"/>
                  </a:solidFill>
                  <a:latin typeface="Gill Sans Ultra Bold" pitchFamily="34" charset="0"/>
                </a:rPr>
                <a:t>Labs</a:t>
              </a:r>
              <a:endParaRPr lang="en-US" sz="4800" b="1" spc="200" dirty="0">
                <a:solidFill>
                  <a:srgbClr val="0070C0"/>
                </a:solidFill>
                <a:latin typeface="Gill Sans Ultra Bold" pitchFamily="34" charset="0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6781800" y="86255"/>
              <a:ext cx="2277179" cy="41327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7150" indent="57150"/>
              <a:r>
                <a:rPr lang="en-US" b="1" dirty="0" smtClean="0">
                  <a:latin typeface="Franklin Gothic Book" pitchFamily="34" charset="0"/>
                </a:rPr>
                <a:t>slide added by</a:t>
              </a:r>
              <a:endParaRPr lang="en-US" b="1" dirty="0">
                <a:latin typeface="Franklin Gothic Book" pitchFamily="34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743200" y="28194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Slightly transparent version, to be used in the plugin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495800" y="635436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Source object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418" y="3733800"/>
            <a:ext cx="2573337" cy="1858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530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62000" y="1011382"/>
            <a:ext cx="7848600" cy="4876800"/>
          </a:xfrm>
          <a:prstGeom prst="roundRect">
            <a:avLst>
              <a:gd name="adj" fmla="val 5303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ACKNOWLEDGEMENT</a:t>
            </a:r>
            <a:endParaRPr lang="en-US" sz="3200" b="1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sz="2400" dirty="0" smtClean="0"/>
              <a:t>This presentation benefitted from </a:t>
            </a:r>
            <a:br>
              <a:rPr lang="en-US" sz="2400" dirty="0" smtClean="0"/>
            </a:br>
            <a:r>
              <a:rPr lang="en-US" sz="5400" b="1" dirty="0" err="1" smtClean="0"/>
              <a:t>PowerPointLabs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a </a:t>
            </a:r>
            <a:r>
              <a:rPr lang="en-US" sz="2400" dirty="0" smtClean="0"/>
              <a:t>PowerPoint </a:t>
            </a:r>
            <a:r>
              <a:rPr lang="en-US" sz="2400" dirty="0" smtClean="0"/>
              <a:t>plugin for </a:t>
            </a:r>
            <a:r>
              <a:rPr lang="en-US" sz="2400" dirty="0" smtClean="0">
                <a:solidFill>
                  <a:schemeClr val="bg1"/>
                </a:solidFill>
              </a:rPr>
              <a:t>creating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800" dirty="0" smtClean="0">
                <a:solidFill>
                  <a:srgbClr val="FFFF00"/>
                </a:solidFill>
              </a:rPr>
              <a:t>better presentations with less effort</a:t>
            </a:r>
            <a:r>
              <a:rPr lang="en-US" sz="2400" dirty="0" smtClean="0"/>
              <a:t>. </a:t>
            </a:r>
          </a:p>
          <a:p>
            <a:pPr algn="ctr"/>
            <a:endParaRPr lang="en-US" sz="2400" dirty="0"/>
          </a:p>
          <a:p>
            <a:pPr algn="ctr"/>
            <a:r>
              <a:rPr lang="en-US" sz="2800" dirty="0" err="1" smtClean="0"/>
              <a:t>PowerPointLabs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800" dirty="0" smtClean="0"/>
              <a:t>is </a:t>
            </a:r>
            <a:r>
              <a:rPr lang="en-US" sz="2800" dirty="0" smtClean="0">
                <a:solidFill>
                  <a:srgbClr val="FFFF00"/>
                </a:solidFill>
              </a:rPr>
              <a:t>available for free </a:t>
            </a:r>
            <a:r>
              <a:rPr lang="en-US" sz="2800" dirty="0" smtClean="0"/>
              <a:t>at</a:t>
            </a:r>
            <a:br>
              <a:rPr lang="en-US" sz="2800" dirty="0" smtClean="0"/>
            </a:br>
            <a:r>
              <a:rPr lang="en-US" sz="2400" dirty="0" smtClean="0"/>
              <a:t> </a:t>
            </a:r>
            <a:r>
              <a:rPr lang="en-US" sz="3200" b="1" dirty="0" smtClean="0">
                <a:solidFill>
                  <a:srgbClr val="FFFF00"/>
                </a:solidFill>
              </a:rPr>
              <a:t>http://PowerPointLabs.info </a:t>
            </a:r>
            <a:endParaRPr lang="en-US" sz="3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041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2846</TotalTime>
  <Words>23</Words>
  <Application>Microsoft Office PowerPoint</Application>
  <PresentationFormat>On-screen Show (4:3)</PresentationFormat>
  <Paragraphs>12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Franklin Gothic Demi</vt:lpstr>
      <vt:lpstr>Gill Sans Ultra Bold</vt:lpstr>
      <vt:lpstr>Calibri</vt:lpstr>
      <vt:lpstr>Franklin Gothic Book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Damithch</dc:creator>
  <cp:lastModifiedBy>Windows User</cp:lastModifiedBy>
  <cp:revision>54</cp:revision>
  <dcterms:created xsi:type="dcterms:W3CDTF">2006-08-16T00:00:00Z</dcterms:created>
  <dcterms:modified xsi:type="dcterms:W3CDTF">2014-03-11T09:07:01Z</dcterms:modified>
</cp:coreProperties>
</file>