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5" r:id="rId4"/>
    <p:sldId id="287" r:id="rId5"/>
    <p:sldId id="256" r:id="rId6"/>
    <p:sldId id="307" r:id="rId7"/>
    <p:sldId id="309" r:id="rId8"/>
    <p:sldId id="292" r:id="rId9"/>
    <p:sldId id="310" r:id="rId10"/>
    <p:sldId id="308" r:id="rId11"/>
    <p:sldId id="306" r:id="rId12"/>
    <p:sldId id="311" r:id="rId13"/>
    <p:sldId id="312" r:id="rId14"/>
    <p:sldId id="313" r:id="rId15"/>
    <p:sldId id="314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B98F844A-9A74-4E46-97A3-0A12C7B6B0E5}">
          <p14:sldIdLst>
            <p14:sldId id="292"/>
            <p14:sldId id="310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6191627329698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2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HighlightedText_&amp;^@20150619162732965812"/>
            <p:cNvSpPr txBox="1"/>
            <p:nvPr/>
          </p:nvSpPr>
          <p:spPr>
            <a:xfrm>
              <a:off x="0" y="12700"/>
              <a:ext cx="125887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00"/>
                  </a:solidFill>
                </a:rPr>
                <a:t>Highlighted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95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ja-JP" altLang="en-US" smtClean="0">
                  <a:solidFill>
                    <a:srgbClr val="FFFF00"/>
                  </a:solidFill>
                </a:rPr>
                <a:t>あいうえお</a:t>
              </a:r>
              <a:r>
                <a:rPr lang="en-US" smtClean="0">
                  <a:solidFill>
                    <a:srgbClr val="FFFF00"/>
                  </a:solidFill>
                </a:rPr>
                <a:t>kl)(*&amp;%$#@85v_+)0_@#%L:CF]1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  <p:grpSp>
        <p:nvGrpSpPr>
          <p:cNvPr id="12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3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One Slide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grpSp>
        <p:nvGrpSpPr>
          <p:cNvPr id="13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4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Two Slides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Two Slides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  <p:grpSp>
        <p:nvGrpSpPr>
          <p:cNvPr id="15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6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grpSp>
        <p:nvGrpSpPr>
          <p:cNvPr id="13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4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  <p:grpSp>
        <p:nvGrpSpPr>
          <p:cNvPr id="12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3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Two Slides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00"/>
                  </a:solidFill>
                </a:rPr>
                <a:t>Same Name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US" smtClean="0">
                  <a:solidFill>
                    <a:srgbClr val="FFFFFF"/>
                  </a:solidFill>
                </a:rPr>
                <a:t>kl)(*&amp;%$#@85v_+)0_@#%L:CF]1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349</Words>
  <Application>Microsoft Office PowerPoint</Application>
  <PresentationFormat>On-screen Show (4:3)</PresentationFormat>
  <Paragraphs>74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Main feature</vt:lpstr>
      <vt:lpstr>Sub feature</vt:lpstr>
      <vt:lpstr>PowerPoint Presentation</vt:lpstr>
      <vt:lpstr>PowerPointLabs Test Cases</vt:lpstr>
      <vt:lpstr>Agenda Lab</vt:lpstr>
      <vt:lpstr>Test Image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68</cp:revision>
  <dcterms:created xsi:type="dcterms:W3CDTF">2014-01-22T00:01:33Z</dcterms:created>
  <dcterms:modified xsi:type="dcterms:W3CDTF">2015-06-19T08:28:01Z</dcterms:modified>
</cp:coreProperties>
</file>