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8"/>
  </p:notesMasterIdLst>
  <p:sldIdLst>
    <p:sldId id="315" r:id="rId4"/>
    <p:sldId id="287" r:id="rId5"/>
    <p:sldId id="256" r:id="rId6"/>
    <p:sldId id="307" r:id="rId7"/>
    <p:sldId id="309" r:id="rId8"/>
    <p:sldId id="292" r:id="rId9"/>
    <p:sldId id="310" r:id="rId10"/>
    <p:sldId id="308" r:id="rId11"/>
    <p:sldId id="306" r:id="rId12"/>
    <p:sldId id="311" r:id="rId13"/>
    <p:sldId id="312" r:id="rId14"/>
    <p:sldId id="313" r:id="rId15"/>
    <p:sldId id="314" r:id="rId16"/>
    <p:sldId id="31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315"/>
            <p14:sldId id="287"/>
          </p14:sldIdLst>
        </p14:section>
        <p14:section name="One Slide" id="{A3A2B0AB-762C-4281-AA7B-EF7E134E0DC4}">
          <p14:sldIdLst>
            <p14:sldId id="256"/>
          </p14:sldIdLst>
        </p14:section>
        <p14:section name="Two Slides" id="{633B0291-AA1C-4C74-8320-D28120D1E030}">
          <p14:sldIdLst>
            <p14:sldId id="307"/>
            <p14:sldId id="309"/>
          </p14:sldIdLst>
        </p14:section>
        <p14:section name="Same Name" id="{B98F844A-9A74-4E46-97A3-0A12C7B6B0E5}">
          <p14:sldIdLst>
            <p14:sldId id="292"/>
            <p14:sldId id="310"/>
          </p14:sldIdLst>
        </p14:section>
        <p14:section name="Same Name" id="{E7CBF235-FD7F-4084-9107-E88AF55C55CB}">
          <p14:sldIdLst>
            <p14:sldId id="308"/>
            <p14:sldId id="306"/>
            <p14:sldId id="311"/>
            <p14:sldId id="312"/>
            <p14:sldId id="313"/>
          </p14:sldIdLst>
        </p14:section>
        <p14:section name="あいうえおkl)(*&amp;%$#@85v_+)0_@#%L:CF]1" id="{7DC05ADB-162C-47A0-98D4-E8994A6A2B8E}">
          <p14:sldIdLst>
            <p14:sldId id="314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25E5A-1DA2-4ED0-9993-2B21AFA3822E}" type="datetimeFigureOut">
              <a:rPr lang="en-SG" smtClean="0"/>
              <a:t>26/1/2016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D646C-6A69-47E4-8AB9-40BEEB25CD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2096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D646C-6A69-47E4-8AB9-40BEEB25CD1F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5516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683D-3395-46D3-BF9E-903A3AF3FF2D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1124-6C44-4AB3-B69D-ECA5CA5FA42B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F44A-2702-406D-B711-F1B627E409B2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25C5-6827-4E2D-9543-1539AA3954B8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D210-5214-43E7-8E4B-0BD91EAD03A4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04C8-2FA4-426D-90FA-3147AA463E81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764C-CF34-401D-86AA-8E9442BA2BC5}" type="datetime1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04A5-3728-4433-A75D-59FC32371DB6}" type="datetime1">
              <a:rPr lang="en-US" smtClean="0"/>
              <a:t>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8789-70ED-426B-B532-587D6FE3BE94}" type="datetime1">
              <a:rPr lang="en-US" smtClean="0"/>
              <a:t>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00E6-7C7F-42EC-9A9D-A635DE0275A7}" type="datetime1">
              <a:rPr lang="en-US" smtClean="0"/>
              <a:t>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DA3E-3C8E-4D5C-8441-630DBE174E8D}" type="datetime1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30D6-B7D9-43E8-B216-0FAF86DD2559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C72C-BC15-4474-A9FE-7CD8CD567FE0}" type="datetime1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7CC7-A7C7-44A2-A763-681A3139D55C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7F4F-5FAD-4F4C-AFC6-D917D1614028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44E6-E8D4-49E9-90E3-CACB6DAAD05B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B816-C144-476E-951D-DEB86EEDC065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BB8F-F6A8-4BB5-A7E1-80E720C01870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8807-CF6D-4535-941D-9CD5EC0CF299}" type="datetime1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049A-7B25-4151-A386-BF3C23675314}" type="datetime1">
              <a:rPr lang="en-US" smtClean="0"/>
              <a:t>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EECD-01E4-4572-8BD0-2717E3AC353F}" type="datetime1">
              <a:rPr lang="en-US" smtClean="0"/>
              <a:t>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299-772A-4EF5-BD70-5AE6174D1B6C}" type="datetime1">
              <a:rPr lang="en-US" smtClean="0"/>
              <a:t>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D302-F44D-4C48-9AB4-E66C7AAD59FC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D725-F957-4CB0-95B7-2EACDECFF9EB}" type="datetime1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550D7-A999-41A7-9C9D-0907FC814ADA}" type="datetime1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EF62-12B4-4E5F-BF0F-771E98D7289F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447D-ABEA-40EB-B9FF-53F7381F0DEE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226B-FA54-4BDC-8201-19269D734AFD}" type="datetime1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D302-A4C5-460E-821E-F0758F7B09DB}" type="datetime1">
              <a:rPr lang="en-US" smtClean="0"/>
              <a:t>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17C0-D4DB-442B-8C0B-8E7BE0603337}" type="datetime1">
              <a:rPr lang="en-US" smtClean="0"/>
              <a:t>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46FC-DDDE-41B4-8118-AA4FFA556266}" type="datetime1">
              <a:rPr lang="en-US" smtClean="0"/>
              <a:t>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AC3C-FFED-4EAE-A34D-B9688C9307A5}" type="datetime1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1A1F-54B4-4384-8791-9183BFC3954E}" type="datetime1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4215C-EF9E-4499-8028-3F6D416200A1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079AD-47BF-4602-90E1-6DFC049A5484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25FC6-4A5B-4D03-B6E2-74CEF1309020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genda_&amp;^@Beam_&amp;^@Reference_&amp;^@20160126180516827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PTTemplateMarker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solidFill>
            <a:srgbClr val="C00000"/>
          </a:solidFill>
        </p:spPr>
        <p:txBody>
          <a:bodyPr vert="horz" rtlCol="0">
            <a:normAutofit/>
          </a:bodyPr>
          <a:lstStyle/>
          <a:p>
            <a:pPr algn="ctr"/>
            <a:r>
              <a:rPr lang="en-SG" b="1" smtClean="0">
                <a:solidFill>
                  <a:srgbClr val="FFFF00"/>
                </a:solidFill>
              </a:rPr>
              <a:t>This slide is used as a ‘Template' for generating agenda slides. Please do not delete this slide.</a:t>
            </a:r>
          </a:p>
          <a:p>
            <a:pPr algn="ctr"/>
            <a:r>
              <a:rPr lang="en-SG" smtClean="0">
                <a:solidFill>
                  <a:srgbClr val="FFFFFF"/>
                </a:solidFill>
              </a:rPr>
              <a:t>Adjust the design of this slide and click the 'Sync Agenda' (in Agenda Lab) to replicate the design in the other slides.</a:t>
            </a:r>
            <a:endParaRPr lang="en-SG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1</a:t>
            </a:fld>
            <a:endParaRPr lang="en-US"/>
          </a:p>
        </p:txBody>
      </p:sp>
      <p:grpSp>
        <p:nvGrpSpPr>
          <p:cNvPr id="10" name="PptLabsAgenda_&amp;^@BeamShapeMainGroup_&amp;^@2016012618051682793"/>
          <p:cNvGrpSpPr/>
          <p:nvPr/>
        </p:nvGrpSpPr>
        <p:grpSpPr>
          <a:xfrm>
            <a:off x="0" y="0"/>
            <a:ext cx="9144000" cy="1477328"/>
            <a:chOff x="0" y="0"/>
            <a:chExt cx="9144000" cy="1477328"/>
          </a:xfrm>
        </p:grpSpPr>
        <p:sp>
          <p:nvSpPr>
            <p:cNvPr id="3" name="PptLabsAgenda_&amp;^@BeamShapeBackground_&amp;^@201601261805167019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</a:rPr>
                <a:t>One Slide</a:t>
              </a:r>
              <a:endParaRPr lang="en-SG">
                <a:solidFill>
                  <a:srgbClr val="FFFFFF"/>
                </a:solidFill>
              </a:endParaRPr>
            </a:p>
          </p:txBody>
        </p:sp>
        <p:sp>
          <p:nvSpPr>
            <p:cNvPr id="5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</a:rPr>
                <a:t>Two Slides</a:t>
              </a:r>
              <a:endParaRPr lang="en-SG">
                <a:solidFill>
                  <a:srgbClr val="FFFFFF"/>
                </a:solidFill>
              </a:endParaRPr>
            </a:p>
          </p:txBody>
        </p:sp>
        <p:sp>
          <p:nvSpPr>
            <p:cNvPr id="6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</a:rPr>
                <a:t>Same Name</a:t>
              </a:r>
              <a:endParaRPr lang="en-SG">
                <a:solidFill>
                  <a:srgbClr val="FFFFFF"/>
                </a:solidFill>
              </a:endParaRPr>
            </a:p>
          </p:txBody>
        </p:sp>
        <p:sp>
          <p:nvSpPr>
            <p:cNvPr id="7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</a:rPr>
                <a:t>Same Name</a:t>
              </a:r>
              <a:endParaRPr lang="en-SG">
                <a:solidFill>
                  <a:srgbClr val="FFFFFF"/>
                </a:solidFill>
              </a:endParaRPr>
            </a:p>
          </p:txBody>
        </p:sp>
        <p:sp>
          <p:nvSpPr>
            <p:cNvPr id="8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 smtClean="0">
                  <a:solidFill>
                    <a:srgbClr val="FFFFFF"/>
                  </a:solidFill>
                </a:rPr>
                <a:t>あいうえお</a:t>
              </a:r>
              <a:r>
                <a:rPr lang="en-SG" smtClean="0">
                  <a:solidFill>
                    <a:srgbClr val="FFFFFF"/>
                  </a:solidFill>
                </a:rPr>
                <a:t>kl)(*&amp;%$#@85v_+)0_@#%L:CF]1</a:t>
              </a:r>
              <a:endParaRPr lang="en-SG">
                <a:solidFill>
                  <a:srgbClr val="FFFFFF"/>
                </a:solidFill>
              </a:endParaRPr>
            </a:p>
          </p:txBody>
        </p:sp>
        <p:sp>
          <p:nvSpPr>
            <p:cNvPr id="9" name="PptLabsAgenda_&amp;^@BeamShapeHighlightedText_&amp;^@2016012618051675492"/>
            <p:cNvSpPr txBox="1"/>
            <p:nvPr/>
          </p:nvSpPr>
          <p:spPr>
            <a:xfrm>
              <a:off x="3942564" y="1107996"/>
              <a:ext cx="1258871" cy="369332"/>
            </a:xfrm>
            <a:prstGeom prst="rect">
              <a:avLst/>
            </a:prstGeom>
            <a:solidFill>
              <a:srgbClr val="000000"/>
            </a:solidFill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00"/>
                  </a:solidFill>
                </a:rPr>
                <a:t>Highlighted</a:t>
              </a:r>
              <a:endParaRPr lang="en-SG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9517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10</a:t>
            </a:fld>
            <a:endParaRPr lang="en-US"/>
          </a:p>
        </p:txBody>
      </p:sp>
      <p:grpSp>
        <p:nvGrpSpPr>
          <p:cNvPr id="3" name="PptLabsAgenda_&amp;^@BeamShapeMainGroup_&amp;^@201601261805168279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4" name="PptLabsAgenda_&amp;^@BeamShapeBackground_&amp;^@201601261805167019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</a:rPr>
                <a:t>One Slide</a:t>
              </a:r>
              <a:endParaRPr lang="en-SG">
                <a:solidFill>
                  <a:srgbClr val="FFFFFF"/>
                </a:solidFill>
              </a:endParaRPr>
            </a:p>
          </p:txBody>
        </p:sp>
        <p:sp>
          <p:nvSpPr>
            <p:cNvPr id="6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</a:rPr>
                <a:t>Two Slides</a:t>
              </a:r>
              <a:endParaRPr lang="en-SG">
                <a:solidFill>
                  <a:srgbClr val="FFFFFF"/>
                </a:solidFill>
              </a:endParaRPr>
            </a:p>
          </p:txBody>
        </p:sp>
        <p:sp>
          <p:nvSpPr>
            <p:cNvPr id="7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</a:rPr>
                <a:t>Same Name</a:t>
              </a:r>
              <a:endParaRPr lang="en-SG">
                <a:solidFill>
                  <a:srgbClr val="FFFFFF"/>
                </a:solidFill>
              </a:endParaRPr>
            </a:p>
          </p:txBody>
        </p:sp>
        <p:sp>
          <p:nvSpPr>
            <p:cNvPr id="8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00"/>
                  </a:solidFill>
                </a:rPr>
                <a:t>Same Name</a:t>
              </a:r>
              <a:endParaRPr lang="en-SG">
                <a:solidFill>
                  <a:srgbClr val="FFFF00"/>
                </a:solidFill>
              </a:endParaRPr>
            </a:p>
          </p:txBody>
        </p:sp>
        <p:sp>
          <p:nvSpPr>
            <p:cNvPr id="9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 smtClean="0">
                  <a:solidFill>
                    <a:srgbClr val="FFFFFF"/>
                  </a:solidFill>
                </a:rPr>
                <a:t>あいうえお</a:t>
              </a:r>
              <a:r>
                <a:rPr lang="en-SG" smtClean="0">
                  <a:solidFill>
                    <a:srgbClr val="FFFFFF"/>
                  </a:solidFill>
                </a:rPr>
                <a:t>kl)(*&amp;%$#@85v_+)0_@#%L:CF]1</a:t>
              </a:r>
              <a:endParaRPr lang="en-SG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11</a:t>
            </a:fld>
            <a:endParaRPr lang="en-US"/>
          </a:p>
        </p:txBody>
      </p:sp>
      <p:grpSp>
        <p:nvGrpSpPr>
          <p:cNvPr id="3" name="PptLabsAgenda_&amp;^@BeamShapeMainGroup_&amp;^@201601261805168279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4" name="PptLabsAgenda_&amp;^@BeamShapeBackground_&amp;^@201601261805167019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</a:rPr>
                <a:t>One Slide</a:t>
              </a:r>
              <a:endParaRPr lang="en-SG">
                <a:solidFill>
                  <a:srgbClr val="FFFFFF"/>
                </a:solidFill>
              </a:endParaRPr>
            </a:p>
          </p:txBody>
        </p:sp>
        <p:sp>
          <p:nvSpPr>
            <p:cNvPr id="6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</a:rPr>
                <a:t>Two Slides</a:t>
              </a:r>
              <a:endParaRPr lang="en-SG">
                <a:solidFill>
                  <a:srgbClr val="FFFFFF"/>
                </a:solidFill>
              </a:endParaRPr>
            </a:p>
          </p:txBody>
        </p:sp>
        <p:sp>
          <p:nvSpPr>
            <p:cNvPr id="7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</a:rPr>
                <a:t>Same Name</a:t>
              </a:r>
              <a:endParaRPr lang="en-SG">
                <a:solidFill>
                  <a:srgbClr val="FFFFFF"/>
                </a:solidFill>
              </a:endParaRPr>
            </a:p>
          </p:txBody>
        </p:sp>
        <p:sp>
          <p:nvSpPr>
            <p:cNvPr id="8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00"/>
                  </a:solidFill>
                </a:rPr>
                <a:t>Same Name</a:t>
              </a:r>
              <a:endParaRPr lang="en-SG">
                <a:solidFill>
                  <a:srgbClr val="FFFF00"/>
                </a:solidFill>
              </a:endParaRPr>
            </a:p>
          </p:txBody>
        </p:sp>
        <p:sp>
          <p:nvSpPr>
            <p:cNvPr id="9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 smtClean="0">
                  <a:solidFill>
                    <a:srgbClr val="FFFFFF"/>
                  </a:solidFill>
                </a:rPr>
                <a:t>あいうえお</a:t>
              </a:r>
              <a:r>
                <a:rPr lang="en-SG" smtClean="0">
                  <a:solidFill>
                    <a:srgbClr val="FFFFFF"/>
                  </a:solidFill>
                </a:rPr>
                <a:t>kl)(*&amp;%$#@85v_+)0_@#%L:CF]1</a:t>
              </a:r>
              <a:endParaRPr lang="en-SG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12</a:t>
            </a:fld>
            <a:endParaRPr lang="en-US"/>
          </a:p>
        </p:txBody>
      </p:sp>
      <p:grpSp>
        <p:nvGrpSpPr>
          <p:cNvPr id="3" name="PptLabsAgenda_&amp;^@BeamShapeMainGroup_&amp;^@201601261805168279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4" name="PptLabsAgenda_&amp;^@BeamShapeBackground_&amp;^@201601261805167019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</a:rPr>
                <a:t>One Slide</a:t>
              </a:r>
              <a:endParaRPr lang="en-SG">
                <a:solidFill>
                  <a:srgbClr val="FFFFFF"/>
                </a:solidFill>
              </a:endParaRPr>
            </a:p>
          </p:txBody>
        </p:sp>
        <p:sp>
          <p:nvSpPr>
            <p:cNvPr id="6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</a:rPr>
                <a:t>Two Slides</a:t>
              </a:r>
              <a:endParaRPr lang="en-SG">
                <a:solidFill>
                  <a:srgbClr val="FFFFFF"/>
                </a:solidFill>
              </a:endParaRPr>
            </a:p>
          </p:txBody>
        </p:sp>
        <p:sp>
          <p:nvSpPr>
            <p:cNvPr id="7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</a:rPr>
                <a:t>Same Name</a:t>
              </a:r>
              <a:endParaRPr lang="en-SG">
                <a:solidFill>
                  <a:srgbClr val="FFFFFF"/>
                </a:solidFill>
              </a:endParaRPr>
            </a:p>
          </p:txBody>
        </p:sp>
        <p:sp>
          <p:nvSpPr>
            <p:cNvPr id="8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00"/>
                  </a:solidFill>
                </a:rPr>
                <a:t>Same Name</a:t>
              </a:r>
              <a:endParaRPr lang="en-SG">
                <a:solidFill>
                  <a:srgbClr val="FFFF00"/>
                </a:solidFill>
              </a:endParaRPr>
            </a:p>
          </p:txBody>
        </p:sp>
        <p:sp>
          <p:nvSpPr>
            <p:cNvPr id="9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 smtClean="0">
                  <a:solidFill>
                    <a:srgbClr val="FFFFFF"/>
                  </a:solidFill>
                </a:rPr>
                <a:t>あいうえお</a:t>
              </a:r>
              <a:r>
                <a:rPr lang="en-SG" smtClean="0">
                  <a:solidFill>
                    <a:srgbClr val="FFFFFF"/>
                  </a:solidFill>
                </a:rPr>
                <a:t>kl)(*&amp;%$#@85v_+)0_@#%L:CF]1</a:t>
              </a:r>
              <a:endParaRPr lang="en-SG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13</a:t>
            </a:fld>
            <a:endParaRPr lang="en-US"/>
          </a:p>
        </p:txBody>
      </p:sp>
      <p:grpSp>
        <p:nvGrpSpPr>
          <p:cNvPr id="3" name="PptLabsAgenda_&amp;^@BeamShapeMainGroup_&amp;^@201601261805168279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4" name="PptLabsAgenda_&amp;^@BeamShapeBackground_&amp;^@201601261805167019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</a:rPr>
                <a:t>One Slide</a:t>
              </a:r>
              <a:endParaRPr lang="en-SG">
                <a:solidFill>
                  <a:srgbClr val="FFFFFF"/>
                </a:solidFill>
              </a:endParaRPr>
            </a:p>
          </p:txBody>
        </p:sp>
        <p:sp>
          <p:nvSpPr>
            <p:cNvPr id="6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</a:rPr>
                <a:t>Two Slides</a:t>
              </a:r>
              <a:endParaRPr lang="en-SG">
                <a:solidFill>
                  <a:srgbClr val="FFFFFF"/>
                </a:solidFill>
              </a:endParaRPr>
            </a:p>
          </p:txBody>
        </p:sp>
        <p:sp>
          <p:nvSpPr>
            <p:cNvPr id="7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</a:rPr>
                <a:t>Same Name</a:t>
              </a:r>
              <a:endParaRPr lang="en-SG">
                <a:solidFill>
                  <a:srgbClr val="FFFFFF"/>
                </a:solidFill>
              </a:endParaRPr>
            </a:p>
          </p:txBody>
        </p:sp>
        <p:sp>
          <p:nvSpPr>
            <p:cNvPr id="8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</a:rPr>
                <a:t>Same Name</a:t>
              </a:r>
              <a:endParaRPr lang="en-SG">
                <a:solidFill>
                  <a:srgbClr val="FFFFFF"/>
                </a:solidFill>
              </a:endParaRPr>
            </a:p>
          </p:txBody>
        </p:sp>
        <p:sp>
          <p:nvSpPr>
            <p:cNvPr id="9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ja-JP" altLang="en-US" smtClean="0">
                  <a:solidFill>
                    <a:srgbClr val="FFFF00"/>
                  </a:solidFill>
                </a:rPr>
                <a:t>あいうえお</a:t>
              </a:r>
              <a:r>
                <a:rPr lang="en-SG" smtClean="0">
                  <a:solidFill>
                    <a:srgbClr val="FFFF00"/>
                  </a:solidFill>
                </a:rPr>
                <a:t>kl)(*&amp;%$#@85v_+)0_@#%L:CF]1</a:t>
              </a:r>
              <a:endParaRPr lang="en-SG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40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Agenda Lab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Handled by FT framework.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3</a:t>
            </a:fld>
            <a:endParaRPr lang="en-US"/>
          </a:p>
        </p:txBody>
      </p:sp>
      <p:grpSp>
        <p:nvGrpSpPr>
          <p:cNvPr id="5" name="PptLabsAgenda_&amp;^@BeamShapeMainGroup_&amp;^@201601261805168279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6" name="PptLabsAgenda_&amp;^@BeamShapeBackground_&amp;^@201601261805167019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00"/>
                  </a:solidFill>
                </a:rPr>
                <a:t>One Slide</a:t>
              </a:r>
              <a:endParaRPr lang="en-SG">
                <a:solidFill>
                  <a:srgbClr val="FFFF00"/>
                </a:solidFill>
              </a:endParaRPr>
            </a:p>
          </p:txBody>
        </p:sp>
        <p:sp>
          <p:nvSpPr>
            <p:cNvPr id="8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</a:rPr>
                <a:t>Two Slides</a:t>
              </a:r>
              <a:endParaRPr lang="en-SG">
                <a:solidFill>
                  <a:srgbClr val="FFFFFF"/>
                </a:solidFill>
              </a:endParaRPr>
            </a:p>
          </p:txBody>
        </p:sp>
        <p:sp>
          <p:nvSpPr>
            <p:cNvPr id="9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</a:rPr>
                <a:t>Same Name</a:t>
              </a:r>
              <a:endParaRPr lang="en-SG">
                <a:solidFill>
                  <a:srgbClr val="FFFFFF"/>
                </a:solidFill>
              </a:endParaRPr>
            </a:p>
          </p:txBody>
        </p:sp>
        <p:sp>
          <p:nvSpPr>
            <p:cNvPr id="10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</a:rPr>
                <a:t>Same Name</a:t>
              </a:r>
              <a:endParaRPr lang="en-SG">
                <a:solidFill>
                  <a:srgbClr val="FFFFFF"/>
                </a:solidFill>
              </a:endParaRPr>
            </a:p>
          </p:txBody>
        </p:sp>
        <p:sp>
          <p:nvSpPr>
            <p:cNvPr id="11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 smtClean="0">
                  <a:solidFill>
                    <a:srgbClr val="FFFFFF"/>
                  </a:solidFill>
                </a:rPr>
                <a:t>あいうえお</a:t>
              </a:r>
              <a:r>
                <a:rPr lang="en-SG" smtClean="0">
                  <a:solidFill>
                    <a:srgbClr val="FFFFFF"/>
                  </a:solidFill>
                </a:rPr>
                <a:t>kl)(*&amp;%$#@85v_+)0_@#%L:CF]1</a:t>
              </a:r>
              <a:endParaRPr lang="en-SG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4</a:t>
            </a:fld>
            <a:endParaRPr lang="en-US"/>
          </a:p>
        </p:txBody>
      </p:sp>
      <p:grpSp>
        <p:nvGrpSpPr>
          <p:cNvPr id="5" name="PptLabsAgenda_&amp;^@BeamShapeMainGroup_&amp;^@201601261805168279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6" name="PptLabsAgenda_&amp;^@BeamShapeBackground_&amp;^@201601261805167019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</a:rPr>
                <a:t>One Slide</a:t>
              </a:r>
              <a:endParaRPr lang="en-SG">
                <a:solidFill>
                  <a:srgbClr val="FFFFFF"/>
                </a:solidFill>
              </a:endParaRPr>
            </a:p>
          </p:txBody>
        </p:sp>
        <p:sp>
          <p:nvSpPr>
            <p:cNvPr id="8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00"/>
                  </a:solidFill>
                </a:rPr>
                <a:t>Two Slides</a:t>
              </a:r>
              <a:endParaRPr lang="en-SG">
                <a:solidFill>
                  <a:srgbClr val="FFFF00"/>
                </a:solidFill>
              </a:endParaRPr>
            </a:p>
          </p:txBody>
        </p:sp>
        <p:sp>
          <p:nvSpPr>
            <p:cNvPr id="9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</a:rPr>
                <a:t>Same Name</a:t>
              </a:r>
              <a:endParaRPr lang="en-SG">
                <a:solidFill>
                  <a:srgbClr val="FFFFFF"/>
                </a:solidFill>
              </a:endParaRPr>
            </a:p>
          </p:txBody>
        </p:sp>
        <p:sp>
          <p:nvSpPr>
            <p:cNvPr id="10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</a:rPr>
                <a:t>Same Name</a:t>
              </a:r>
              <a:endParaRPr lang="en-SG">
                <a:solidFill>
                  <a:srgbClr val="FFFFFF"/>
                </a:solidFill>
              </a:endParaRPr>
            </a:p>
          </p:txBody>
        </p:sp>
        <p:sp>
          <p:nvSpPr>
            <p:cNvPr id="11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 smtClean="0">
                  <a:solidFill>
                    <a:srgbClr val="FFFFFF"/>
                  </a:solidFill>
                </a:rPr>
                <a:t>あいうえお</a:t>
              </a:r>
              <a:r>
                <a:rPr lang="en-SG" smtClean="0">
                  <a:solidFill>
                    <a:srgbClr val="FFFFFF"/>
                  </a:solidFill>
                </a:rPr>
                <a:t>kl)(*&amp;%$#@85v_+)0_@#%L:CF]1</a:t>
              </a:r>
              <a:endParaRPr lang="en-SG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536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5</a:t>
            </a:fld>
            <a:endParaRPr lang="en-US"/>
          </a:p>
        </p:txBody>
      </p:sp>
      <p:grpSp>
        <p:nvGrpSpPr>
          <p:cNvPr id="3" name="PptLabsAgenda_&amp;^@BeamShapeMainGroup_&amp;^@201601261805168279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4" name="PptLabsAgenda_&amp;^@BeamShapeBackground_&amp;^@201601261805167019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</a:rPr>
                <a:t>One Slide</a:t>
              </a:r>
              <a:endParaRPr lang="en-SG">
                <a:solidFill>
                  <a:srgbClr val="FFFFFF"/>
                </a:solidFill>
              </a:endParaRPr>
            </a:p>
          </p:txBody>
        </p:sp>
        <p:sp>
          <p:nvSpPr>
            <p:cNvPr id="6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00"/>
                  </a:solidFill>
                </a:rPr>
                <a:t>Two Slides</a:t>
              </a:r>
              <a:endParaRPr lang="en-SG">
                <a:solidFill>
                  <a:srgbClr val="FFFF00"/>
                </a:solidFill>
              </a:endParaRPr>
            </a:p>
          </p:txBody>
        </p:sp>
        <p:sp>
          <p:nvSpPr>
            <p:cNvPr id="7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</a:rPr>
                <a:t>Same Name</a:t>
              </a:r>
              <a:endParaRPr lang="en-SG">
                <a:solidFill>
                  <a:srgbClr val="FFFFFF"/>
                </a:solidFill>
              </a:endParaRPr>
            </a:p>
          </p:txBody>
        </p:sp>
        <p:sp>
          <p:nvSpPr>
            <p:cNvPr id="8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</a:rPr>
                <a:t>Same Name</a:t>
              </a:r>
              <a:endParaRPr lang="en-SG">
                <a:solidFill>
                  <a:srgbClr val="FFFFFF"/>
                </a:solidFill>
              </a:endParaRPr>
            </a:p>
          </p:txBody>
        </p:sp>
        <p:sp>
          <p:nvSpPr>
            <p:cNvPr id="9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 smtClean="0">
                  <a:solidFill>
                    <a:srgbClr val="FFFFFF"/>
                  </a:solidFill>
                </a:rPr>
                <a:t>あいうえお</a:t>
              </a:r>
              <a:r>
                <a:rPr lang="en-SG" smtClean="0">
                  <a:solidFill>
                    <a:srgbClr val="FFFFFF"/>
                  </a:solidFill>
                </a:rPr>
                <a:t>kl)(*&amp;%$#@85v_+)0_@#%L:CF]1</a:t>
              </a:r>
              <a:endParaRPr lang="en-SG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743" y="1600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810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70764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6</a:t>
            </a:fld>
            <a:endParaRPr lang="en-US"/>
          </a:p>
        </p:txBody>
      </p:sp>
      <p:grpSp>
        <p:nvGrpSpPr>
          <p:cNvPr id="7" name="PptLabsAgenda_&amp;^@BeamShapeMainGroup_&amp;^@201601261805168279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8" name="PptLabsAgenda_&amp;^@BeamShapeBackground_&amp;^@201601261805167019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</a:rPr>
                <a:t>One Slide</a:t>
              </a:r>
              <a:endParaRPr lang="en-SG">
                <a:solidFill>
                  <a:srgbClr val="FFFFFF"/>
                </a:solidFill>
              </a:endParaRPr>
            </a:p>
          </p:txBody>
        </p:sp>
        <p:sp>
          <p:nvSpPr>
            <p:cNvPr id="10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</a:rPr>
                <a:t>Two Slides</a:t>
              </a:r>
              <a:endParaRPr lang="en-SG">
                <a:solidFill>
                  <a:srgbClr val="FFFFFF"/>
                </a:solidFill>
              </a:endParaRPr>
            </a:p>
          </p:txBody>
        </p:sp>
        <p:sp>
          <p:nvSpPr>
            <p:cNvPr id="11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00"/>
                  </a:solidFill>
                </a:rPr>
                <a:t>Same Name</a:t>
              </a:r>
              <a:endParaRPr lang="en-SG">
                <a:solidFill>
                  <a:srgbClr val="FFFF00"/>
                </a:solidFill>
              </a:endParaRPr>
            </a:p>
          </p:txBody>
        </p:sp>
        <p:sp>
          <p:nvSpPr>
            <p:cNvPr id="12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</a:rPr>
                <a:t>Same Name</a:t>
              </a:r>
              <a:endParaRPr lang="en-SG">
                <a:solidFill>
                  <a:srgbClr val="FFFFFF"/>
                </a:solidFill>
              </a:endParaRPr>
            </a:p>
          </p:txBody>
        </p:sp>
        <p:sp>
          <p:nvSpPr>
            <p:cNvPr id="13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 smtClean="0">
                  <a:solidFill>
                    <a:srgbClr val="FFFFFF"/>
                  </a:solidFill>
                </a:rPr>
                <a:t>あいうえお</a:t>
              </a:r>
              <a:r>
                <a:rPr lang="en-SG" smtClean="0">
                  <a:solidFill>
                    <a:srgbClr val="FFFFFF"/>
                  </a:solidFill>
                </a:rPr>
                <a:t>kl)(*&amp;%$#@85v_+)0_@#%L:CF]1</a:t>
              </a:r>
              <a:endParaRPr lang="en-SG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7</a:t>
            </a:fld>
            <a:endParaRPr lang="en-US"/>
          </a:p>
        </p:txBody>
      </p:sp>
      <p:grpSp>
        <p:nvGrpSpPr>
          <p:cNvPr id="3" name="PptLabsAgenda_&amp;^@BeamShapeMainGroup_&amp;^@201601261805168279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4" name="PptLabsAgenda_&amp;^@BeamShapeBackground_&amp;^@201601261805167019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</a:rPr>
                <a:t>One Slide</a:t>
              </a:r>
              <a:endParaRPr lang="en-SG">
                <a:solidFill>
                  <a:srgbClr val="FFFFFF"/>
                </a:solidFill>
              </a:endParaRPr>
            </a:p>
          </p:txBody>
        </p:sp>
        <p:sp>
          <p:nvSpPr>
            <p:cNvPr id="6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</a:rPr>
                <a:t>Two Slides</a:t>
              </a:r>
              <a:endParaRPr lang="en-SG">
                <a:solidFill>
                  <a:srgbClr val="FFFFFF"/>
                </a:solidFill>
              </a:endParaRPr>
            </a:p>
          </p:txBody>
        </p:sp>
        <p:sp>
          <p:nvSpPr>
            <p:cNvPr id="7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00"/>
                  </a:solidFill>
                </a:rPr>
                <a:t>Same Name</a:t>
              </a:r>
              <a:endParaRPr lang="en-SG">
                <a:solidFill>
                  <a:srgbClr val="FFFF00"/>
                </a:solidFill>
              </a:endParaRPr>
            </a:p>
          </p:txBody>
        </p:sp>
        <p:sp>
          <p:nvSpPr>
            <p:cNvPr id="8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</a:rPr>
                <a:t>Same Name</a:t>
              </a:r>
              <a:endParaRPr lang="en-SG">
                <a:solidFill>
                  <a:srgbClr val="FFFFFF"/>
                </a:solidFill>
              </a:endParaRPr>
            </a:p>
          </p:txBody>
        </p:sp>
        <p:sp>
          <p:nvSpPr>
            <p:cNvPr id="9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 smtClean="0">
                  <a:solidFill>
                    <a:srgbClr val="FFFFFF"/>
                  </a:solidFill>
                </a:rPr>
                <a:t>あいうえお</a:t>
              </a:r>
              <a:r>
                <a:rPr lang="en-SG" smtClean="0">
                  <a:solidFill>
                    <a:srgbClr val="FFFFFF"/>
                  </a:solidFill>
                </a:rPr>
                <a:t>kl)(*&amp;%$#@85v_+)0_@#%L:CF]1</a:t>
              </a:r>
              <a:endParaRPr lang="en-SG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8</a:t>
            </a:fld>
            <a:endParaRPr lang="en-US"/>
          </a:p>
        </p:txBody>
      </p:sp>
      <p:grpSp>
        <p:nvGrpSpPr>
          <p:cNvPr id="5" name="PptLabsAgenda_&amp;^@BeamShapeMainGroup_&amp;^@201601261805168279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6" name="PptLabsAgenda_&amp;^@BeamShapeBackground_&amp;^@201601261805167019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</a:rPr>
                <a:t>One Slide</a:t>
              </a:r>
              <a:endParaRPr lang="en-SG">
                <a:solidFill>
                  <a:srgbClr val="FFFFFF"/>
                </a:solidFill>
              </a:endParaRPr>
            </a:p>
          </p:txBody>
        </p:sp>
        <p:sp>
          <p:nvSpPr>
            <p:cNvPr id="8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</a:rPr>
                <a:t>Two Slides</a:t>
              </a:r>
              <a:endParaRPr lang="en-SG">
                <a:solidFill>
                  <a:srgbClr val="FFFFFF"/>
                </a:solidFill>
              </a:endParaRPr>
            </a:p>
          </p:txBody>
        </p:sp>
        <p:sp>
          <p:nvSpPr>
            <p:cNvPr id="9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</a:rPr>
                <a:t>Same Name</a:t>
              </a:r>
              <a:endParaRPr lang="en-SG">
                <a:solidFill>
                  <a:srgbClr val="FFFFFF"/>
                </a:solidFill>
              </a:endParaRPr>
            </a:p>
          </p:txBody>
        </p:sp>
        <p:sp>
          <p:nvSpPr>
            <p:cNvPr id="10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00"/>
                  </a:solidFill>
                </a:rPr>
                <a:t>Same Name</a:t>
              </a:r>
              <a:endParaRPr lang="en-SG">
                <a:solidFill>
                  <a:srgbClr val="FFFF00"/>
                </a:solidFill>
              </a:endParaRPr>
            </a:p>
          </p:txBody>
        </p:sp>
        <p:sp>
          <p:nvSpPr>
            <p:cNvPr id="11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 smtClean="0">
                  <a:solidFill>
                    <a:srgbClr val="FFFFFF"/>
                  </a:solidFill>
                </a:rPr>
                <a:t>あいうえお</a:t>
              </a:r>
              <a:r>
                <a:rPr lang="en-SG" smtClean="0">
                  <a:solidFill>
                    <a:srgbClr val="FFFFFF"/>
                  </a:solidFill>
                </a:rPr>
                <a:t>kl)(*&amp;%$#@85v_+)0_@#%L:CF]1</a:t>
              </a:r>
              <a:endParaRPr lang="en-SG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3950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6400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A long section</a:t>
            </a:r>
            <a:endParaRPr lang="en-SG" sz="6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9</a:t>
            </a:fld>
            <a:endParaRPr lang="en-US"/>
          </a:p>
        </p:txBody>
      </p:sp>
      <p:grpSp>
        <p:nvGrpSpPr>
          <p:cNvPr id="4" name="PptLabsAgenda_&amp;^@BeamShapeMainGroup_&amp;^@201601261805168279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6" name="PptLabsAgenda_&amp;^@BeamShapeBackground_&amp;^@201601261805167019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</a:rPr>
                <a:t>One Slide</a:t>
              </a:r>
              <a:endParaRPr lang="en-SG">
                <a:solidFill>
                  <a:srgbClr val="FFFFFF"/>
                </a:solidFill>
              </a:endParaRPr>
            </a:p>
          </p:txBody>
        </p:sp>
        <p:sp>
          <p:nvSpPr>
            <p:cNvPr id="8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</a:rPr>
                <a:t>Two Slides</a:t>
              </a:r>
              <a:endParaRPr lang="en-SG">
                <a:solidFill>
                  <a:srgbClr val="FFFFFF"/>
                </a:solidFill>
              </a:endParaRPr>
            </a:p>
          </p:txBody>
        </p:sp>
        <p:sp>
          <p:nvSpPr>
            <p:cNvPr id="9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 smtClean="0">
                  <a:solidFill>
                    <a:srgbClr val="FFFFFF"/>
                  </a:solidFill>
                </a:rPr>
                <a:t>Same Name</a:t>
              </a:r>
              <a:endParaRPr lang="en-SG">
                <a:solidFill>
                  <a:srgbClr val="FFFFFF"/>
                </a:solidFill>
              </a:endParaRPr>
            </a:p>
          </p:txBody>
        </p:sp>
        <p:sp>
          <p:nvSpPr>
            <p:cNvPr id="10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 smtClean="0">
                  <a:solidFill>
                    <a:srgbClr val="FFFF00"/>
                  </a:solidFill>
                </a:rPr>
                <a:t>Same Name</a:t>
              </a:r>
              <a:endParaRPr lang="en-SG">
                <a:solidFill>
                  <a:srgbClr val="FFFF00"/>
                </a:solidFill>
              </a:endParaRPr>
            </a:p>
          </p:txBody>
        </p:sp>
        <p:sp>
          <p:nvSpPr>
            <p:cNvPr id="11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 smtClean="0">
                  <a:solidFill>
                    <a:srgbClr val="FFFFFF"/>
                  </a:solidFill>
                </a:rPr>
                <a:t>あいうえお</a:t>
              </a:r>
              <a:r>
                <a:rPr lang="en-SG" smtClean="0">
                  <a:solidFill>
                    <a:srgbClr val="FFFFFF"/>
                  </a:solidFill>
                </a:rPr>
                <a:t>kl)(*&amp;%$#@85v_+)0_@#%L:CF]1</a:t>
              </a:r>
              <a:endParaRPr lang="en-SG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81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364</Words>
  <Application>Microsoft Office PowerPoint</Application>
  <PresentationFormat>On-screen Show (4:3)</PresentationFormat>
  <Paragraphs>89</Paragraphs>
  <Slides>14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ＭＳ Ｐゴシック</vt:lpstr>
      <vt:lpstr>Arial</vt:lpstr>
      <vt:lpstr>Calibri</vt:lpstr>
      <vt:lpstr>Office Theme</vt:lpstr>
      <vt:lpstr>Main feature</vt:lpstr>
      <vt:lpstr>Sub feature</vt:lpstr>
      <vt:lpstr>PowerPoint Presentation</vt:lpstr>
      <vt:lpstr>PowerPointLabs Test Cases</vt:lpstr>
      <vt:lpstr>Agenda Lab</vt:lpstr>
      <vt:lpstr>Test Image</vt:lpstr>
      <vt:lpstr>PowerPoint Presentation</vt:lpstr>
      <vt:lpstr>PowerPoint Presentation</vt:lpstr>
      <vt:lpstr>PowerPoint Presentation</vt:lpstr>
      <vt:lpstr>Test Image</vt:lpstr>
      <vt:lpstr>A long section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USER</cp:lastModifiedBy>
  <cp:revision>70</cp:revision>
  <dcterms:created xsi:type="dcterms:W3CDTF">2014-01-22T00:01:33Z</dcterms:created>
  <dcterms:modified xsi:type="dcterms:W3CDTF">2016-01-26T10:05:56Z</dcterms:modified>
</cp:coreProperties>
</file>