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07" r:id="rId6"/>
    <p:sldId id="309" r:id="rId7"/>
    <p:sldId id="292" r:id="rId8"/>
    <p:sldId id="310" r:id="rId9"/>
    <p:sldId id="308" r:id="rId10"/>
    <p:sldId id="306" r:id="rId11"/>
    <p:sldId id="311" r:id="rId12"/>
    <p:sldId id="312" r:id="rId13"/>
    <p:sldId id="313" r:id="rId14"/>
    <p:sldId id="314" r:id="rId15"/>
    <p:sldId id="31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One Slide" id="{A3A2B0AB-762C-4281-AA7B-EF7E134E0DC4}">
          <p14:sldIdLst>
            <p14:sldId id="256"/>
          </p14:sldIdLst>
        </p14:section>
        <p14:section name="Two Slides" id="{633B0291-AA1C-4C74-8320-D28120D1E030}">
          <p14:sldIdLst>
            <p14:sldId id="307"/>
            <p14:sldId id="309"/>
          </p14:sldIdLst>
        </p14:section>
        <p14:section name="Same Name" id="{B98F844A-9A74-4E46-97A3-0A12C7B6B0E5}">
          <p14:sldIdLst>
            <p14:sldId id="292"/>
            <p14:sldId id="310"/>
          </p14:sldIdLst>
        </p14:section>
        <p14:section name="Same Name" id="{E7CBF235-FD7F-4084-9107-E88AF55C55CB}">
          <p14:sldIdLst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14"/>
            <p14:sldId id="3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3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61</Words>
  <Application>Microsoft Office PowerPoint</Application>
  <PresentationFormat>On-screen Show (4:3)</PresentationFormat>
  <Paragraphs>11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Main feature</vt:lpstr>
      <vt:lpstr>Sub feature</vt:lpstr>
      <vt:lpstr>PowerPointLabs Test Cases</vt:lpstr>
      <vt:lpstr>Agenda Lab</vt:lpstr>
      <vt:lpstr>Test Image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67</cp:revision>
  <dcterms:created xsi:type="dcterms:W3CDTF">2014-01-22T00:01:33Z</dcterms:created>
  <dcterms:modified xsi:type="dcterms:W3CDTF">2015-06-19T08:27:30Z</dcterms:modified>
</cp:coreProperties>
</file>