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sldIdLst>
    <p:sldId id="315" r:id="rId4"/>
    <p:sldId id="287" r:id="rId5"/>
    <p:sldId id="332" r:id="rId6"/>
    <p:sldId id="316" r:id="rId7"/>
    <p:sldId id="256" r:id="rId8"/>
    <p:sldId id="317" r:id="rId9"/>
    <p:sldId id="318" r:id="rId10"/>
    <p:sldId id="307" r:id="rId11"/>
    <p:sldId id="326" r:id="rId12"/>
    <p:sldId id="327" r:id="rId13"/>
    <p:sldId id="309" r:id="rId14"/>
    <p:sldId id="319" r:id="rId15"/>
    <p:sldId id="320" r:id="rId16"/>
    <p:sldId id="292" r:id="rId17"/>
    <p:sldId id="310" r:id="rId18"/>
    <p:sldId id="308" r:id="rId19"/>
    <p:sldId id="306" r:id="rId20"/>
    <p:sldId id="311" r:id="rId21"/>
    <p:sldId id="321" r:id="rId22"/>
    <p:sldId id="328" r:id="rId23"/>
    <p:sldId id="312" r:id="rId24"/>
    <p:sldId id="313" r:id="rId25"/>
    <p:sldId id="323" r:id="rId26"/>
    <p:sldId id="324" r:id="rId27"/>
    <p:sldId id="314" r:id="rId28"/>
    <p:sldId id="325" r:id="rId29"/>
    <p:sldId id="333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  <p14:sldId id="332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312" autoAdjust="0"/>
  </p:normalViewPr>
  <p:slideViewPr>
    <p:cSldViewPr>
      <p:cViewPr varScale="1">
        <p:scale>
          <a:sx n="43" d="100"/>
          <a:sy n="43" d="100"/>
        </p:scale>
        <p:origin x="-21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notes page is used to store data - Do not edit the notes. VW5uYW1lZCBTaGFwZSAyMDE1MDYyNDE3MjAxMzM4NzkxOQ==@VW5uYW1lZCBTaGFwZSAyMDE1MDYyNDE3MjAxMzM4NzkxNw==@VW5uYW1lZCBTaGFwZSAyMDE1MDYyNDE3MjAxMzM4ODkyMQ==@</a:t>
            </a:r>
            <a:r>
              <a:rPr lang="en-US" dirty="0" err="1" smtClean="0"/>
              <a:t>UFBUVGVtcGxhdGVNYXJrZXI</a:t>
            </a:r>
            <a:r>
              <a:rPr lang="en-US" smtClean="0"/>
              <a:t>=@UHB0TGFic0FnZW5kYV8mXkBDb250ZW50U2hhcGVfJl5AMjAxNTA2MTkxNjI4Mzg3Nzg1MA==@VW5uYW1lZCBTaGFwZSAyMDE1MDYyNDE3MjAxMzM4NTkxNQ==@VW5uYW1lZCBTaGFwZSAyMDE1MDYyNDE3MjAxMzM4MjkxNA==@1532297848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422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27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2012057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mtClean="0"/>
              <a:t>あいうえお</a:t>
            </a:r>
            <a:r>
              <a:rPr lang="en-US" smtClean="0"/>
              <a:t>kl)(*&amp;%$#@85v_+)0_@#%L:CF]1</a:t>
            </a:r>
            <a:endParaRPr lang="en-US"/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30122009356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One Slide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0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715</Words>
  <Application>Microsoft Office PowerPoint</Application>
  <PresentationFormat>On-screen Show (4:3)</PresentationFormat>
  <Paragraphs>166</Paragraphs>
  <Slides>28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82</cp:revision>
  <dcterms:created xsi:type="dcterms:W3CDTF">2014-01-22T00:01:33Z</dcterms:created>
  <dcterms:modified xsi:type="dcterms:W3CDTF">2015-06-30T04:20:53Z</dcterms:modified>
</cp:coreProperties>
</file>