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315" r:id="rId4"/>
    <p:sldId id="287" r:id="rId5"/>
    <p:sldId id="316" r:id="rId6"/>
    <p:sldId id="317" r:id="rId7"/>
    <p:sldId id="256" r:id="rId8"/>
    <p:sldId id="318" r:id="rId9"/>
    <p:sldId id="319" r:id="rId10"/>
    <p:sldId id="307" r:id="rId11"/>
    <p:sldId id="309" r:id="rId12"/>
    <p:sldId id="320" r:id="rId13"/>
    <p:sldId id="321" r:id="rId14"/>
    <p:sldId id="292" r:id="rId15"/>
    <p:sldId id="310" r:id="rId16"/>
    <p:sldId id="322" r:id="rId17"/>
    <p:sldId id="323" r:id="rId18"/>
    <p:sldId id="308" r:id="rId19"/>
    <p:sldId id="306" r:id="rId20"/>
    <p:sldId id="311" r:id="rId21"/>
    <p:sldId id="312" r:id="rId22"/>
    <p:sldId id="313" r:id="rId23"/>
    <p:sldId id="324" r:id="rId24"/>
    <p:sldId id="325" r:id="rId25"/>
    <p:sldId id="314" r:id="rId26"/>
    <p:sldId id="326" r:id="rId27"/>
    <p:sldId id="327" r:id="rId28"/>
    <p:sldId id="32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  <p14:sldId id="316"/>
          </p14:sldIdLst>
        </p14:section>
        <p14:section name="One Slide" id="{A3A2B0AB-762C-4281-AA7B-EF7E134E0DC4}">
          <p14:sldIdLst>
            <p14:sldId id="317"/>
            <p14:sldId id="256"/>
            <p14:sldId id="318"/>
          </p14:sldIdLst>
        </p14:section>
        <p14:section name="Two Slides" id="{633B0291-AA1C-4C74-8320-D28120D1E030}">
          <p14:sldIdLst>
            <p14:sldId id="319"/>
            <p14:sldId id="307"/>
            <p14:sldId id="309"/>
            <p14:sldId id="320"/>
          </p14:sldIdLst>
        </p14:section>
        <p14:section name="Same Name" id="{B98F844A-9A74-4E46-97A3-0A12C7B6B0E5}">
          <p14:sldIdLst>
            <p14:sldId id="321"/>
            <p14:sldId id="292"/>
            <p14:sldId id="310"/>
            <p14:sldId id="322"/>
          </p14:sldIdLst>
        </p14:section>
        <p14:section name="Same Name" id="{E7CBF235-FD7F-4084-9107-E88AF55C55CB}">
          <p14:sldIdLst>
            <p14:sldId id="323"/>
            <p14:sldId id="308"/>
            <p14:sldId id="306"/>
            <p14:sldId id="311"/>
            <p14:sldId id="312"/>
            <p14:sldId id="313"/>
            <p14:sldId id="324"/>
          </p14:sldIdLst>
        </p14:section>
        <p14:section name="あいうえおkl)(*&amp;%$#@85v_+)0_@#%L:CF]1" id="{7DC05ADB-162C-47A0-98D4-E8994A6A2B8E}">
          <p14:sldIdLst>
            <p14:sldId id="325"/>
            <p14:sldId id="314"/>
            <p14:sldId id="326"/>
            <p14:sldId id="327"/>
            <p14:sldId id="32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953" autoAdjust="0"/>
  </p:normalViewPr>
  <p:slideViewPr>
    <p:cSldViewPr>
      <p:cViewPr varScale="1">
        <p:scale>
          <a:sx n="49" d="100"/>
          <a:sy n="49" d="100"/>
        </p:scale>
        <p:origin x="-19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notes page is used to store data - Do not edit the notes. UFBUVGVtcGxhdGVNYXJrZXI=@VGl0bGUgMQ==@UHB0TGFic0FnZW5kYV8mXkBDb250ZW50U2hhcGVfJl5AMjAxNTA2MzAxMjE4MjUxNzM4MA==@2742932019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30121825186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PptLabsAgenda_&amp;^@ContentShape_&amp;^@201506301218251738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 smtClean="0">
                <a:solidFill>
                  <a:srgbClr val="FF0000"/>
                </a:solidFill>
              </a:rPr>
              <a:t>Highlighted bullet format</a:t>
            </a:r>
          </a:p>
          <a:p>
            <a:r>
              <a:rPr lang="en-US" smtClean="0">
                <a:solidFill>
                  <a:srgbClr val="000000"/>
                </a:solidFill>
              </a:rPr>
              <a:t>Unvisited bullet format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9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5727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Two Slides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5966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5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5982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5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6233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9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6250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6489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ja-JP" altLang="en-US" smtClean="0">
                <a:solidFill>
                  <a:srgbClr val="FF0000"/>
                </a:solidFill>
              </a:rPr>
              <a:t>あいうえお</a:t>
            </a:r>
            <a:r>
              <a:rPr lang="en-US" smtClean="0">
                <a:solidFill>
                  <a:srgbClr val="FF0000"/>
                </a:solidFill>
              </a:rPr>
              <a:t>kl)(*&amp;%$#@85v_+)0_@#%L:CF]1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6506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ja-JP" altLang="en-US" smtClean="0">
                <a:solidFill>
                  <a:srgbClr val="FF0000"/>
                </a:solidFill>
              </a:rPr>
              <a:t>あいうえお</a:t>
            </a:r>
            <a:r>
              <a:rPr lang="en-US" smtClean="0">
                <a:solidFill>
                  <a:srgbClr val="FF0000"/>
                </a:solidFill>
              </a:rPr>
              <a:t>kl)(*&amp;%$#@85v_+)0_@#%L:CF]1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6524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ja-JP" altLang="en-US" smtClean="0"/>
              <a:t>あいうえお</a:t>
            </a:r>
            <a:r>
              <a:rPr lang="en-US" smtClean="0"/>
              <a:t>kl)(*&amp;%$#@85v_+)0_@#%L:CF]1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8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0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efault 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5274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One Slide</a:t>
            </a:r>
          </a:p>
          <a:p>
            <a:r>
              <a:rPr lang="en-US" smtClean="0">
                <a:solidFill>
                  <a:srgbClr val="000000"/>
                </a:solidFill>
              </a:rPr>
              <a:t>Two Slides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5425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>
                <a:solidFill>
                  <a:srgbClr val="FF0000"/>
                </a:solidFill>
              </a:rPr>
              <a:t>One Slide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Two Slides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5440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>
                <a:solidFill>
                  <a:srgbClr val="FF0000"/>
                </a:solidFill>
              </a:rPr>
              <a:t>One Slide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Two Slides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4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5682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Two Slides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8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393</Words>
  <Application>Microsoft Office PowerPoint</Application>
  <PresentationFormat>On-screen Show (4:3)</PresentationFormat>
  <Paragraphs>91</Paragraphs>
  <Slides>26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Main feature</vt:lpstr>
      <vt:lpstr>Sub feature</vt:lpstr>
      <vt:lpstr>Agenda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70</cp:revision>
  <dcterms:created xsi:type="dcterms:W3CDTF">2014-01-22T00:01:33Z</dcterms:created>
  <dcterms:modified xsi:type="dcterms:W3CDTF">2015-06-30T04:19:19Z</dcterms:modified>
</cp:coreProperties>
</file>