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315" r:id="rId4"/>
    <p:sldId id="287" r:id="rId5"/>
    <p:sldId id="316" r:id="rId6"/>
    <p:sldId id="334" r:id="rId7"/>
    <p:sldId id="256" r:id="rId8"/>
    <p:sldId id="335" r:id="rId9"/>
    <p:sldId id="318" r:id="rId10"/>
    <p:sldId id="336" r:id="rId11"/>
    <p:sldId id="307" r:id="rId12"/>
    <p:sldId id="338" r:id="rId13"/>
    <p:sldId id="337" r:id="rId14"/>
    <p:sldId id="339" r:id="rId15"/>
    <p:sldId id="309" r:id="rId16"/>
    <p:sldId id="333" r:id="rId17"/>
    <p:sldId id="340" r:id="rId18"/>
    <p:sldId id="324" r:id="rId19"/>
    <p:sldId id="341" r:id="rId20"/>
    <p:sldId id="308" r:id="rId21"/>
    <p:sldId id="306" r:id="rId22"/>
    <p:sldId id="311" r:id="rId23"/>
    <p:sldId id="312" r:id="rId24"/>
    <p:sldId id="313" r:id="rId25"/>
    <p:sldId id="342" r:id="rId26"/>
    <p:sldId id="327" r:id="rId27"/>
    <p:sldId id="343" r:id="rId28"/>
    <p:sldId id="314" r:id="rId29"/>
    <p:sldId id="344" r:id="rId30"/>
    <p:sldId id="328" r:id="rId31"/>
    <p:sldId id="34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34"/>
            <p14:sldId id="256"/>
          </p14:sldIdLst>
        </p14:section>
        <p14:section name="Two Slides" id="{633B0291-AA1C-4C74-8320-D28120D1E030}">
          <p14:sldIdLst>
            <p14:sldId id="335"/>
            <p14:sldId id="318"/>
            <p14:sldId id="336"/>
            <p14:sldId id="307"/>
          </p14:sldIdLst>
        </p14:section>
        <p14:section name="New Section" id="{C9214587-CA94-4EA9-A051-0F0700ECE289}">
          <p14:sldIdLst>
            <p14:sldId id="338"/>
            <p14:sldId id="337"/>
            <p14:sldId id="339"/>
            <p14:sldId id="309"/>
            <p14:sldId id="333"/>
          </p14:sldIdLst>
        </p14:section>
        <p14:section name="Same Name" id="{E7CBF235-FD7F-4084-9107-E88AF55C55CB}">
          <p14:sldIdLst>
            <p14:sldId id="340"/>
            <p14:sldId id="324"/>
            <p14:sldId id="341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42"/>
            <p14:sldId id="327"/>
            <p14:sldId id="343"/>
            <p14:sldId id="314"/>
            <p14:sldId id="344"/>
            <p14:sldId id="328"/>
            <p14:sldId id="34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UFBUVGVtcGxhdGVNYXJrZXI=@VW5uYW1lZCBTaGFwZSAyMDE1MDYxOTE2NTEyMzMyNDYw@VW5uYW1lZCBTaGFwZSAyMDE1MDYxOTE2NTEyMzMyNDYx@VW5uYW1lZCBTaGFwZSAyMDE1MDYxOTE2NTEyMzMyNTYy@UHB0TGFic0FnZW5kYV8mXkBWaXN1YWxBZ2VuZGFJbWFnZV8mXkBPbmUgU2xpZGVfMg==@UHB0TGFic0FnZW5kYV8mXkBWaXN1YWxBZ2VuZGFJbWFnZV8mXkBTYW1lIE5hbWVfNQ==@UHB0TGFic0FnZW5kYV8mXkBWaXN1YWxBZ2VuZGFJbWFnZV8mXkDjgYLjgYTjgYbjgYjjgYprbCkoKiYlJCNAODV2XyspMF9AIyVMOkNGXTFfNg==@UHB0TGFic0FnZW5kYV8mXkBWaXN1YWxBZ2VuZGFJbWFnZV8mXkBUd28gU2xpZGVzXzM=@UHB0TGFic0FnZW5kYV8mXkBWaXN1YWxBZ2VuZGFJbWFnZV8mXkBOZXcgU2VjdGlvbl80@-190556688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50619162857346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Unnamed Shape 2015061916512332460"/>
          <p:cNvSpPr/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nnamed Shape 2015061916512332461"/>
          <p:cNvSpPr/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562"/>
          <p:cNvSpPr/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ptLabsAgenda_&amp;^@VisualAgendaImage_&amp;^@One Slide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LabsAgenda_&amp;^@VisualAgendaImage_&amp;^@New Section_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PTZoomOutShape20150619165123940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512389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512389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512396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2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75 0.002500011 -0.0975 0.002500011 -0.195 0.005000023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416666 -0.01388889 0.5416666 -0.01388889 1.083333 -0.02777778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83333 -0.02777778 C 0.5416665 -0.01388889 0.5416665 -0.01388889 1.192093E-07 1.862645E-09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512375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Agenda_&amp;^@VisualAgendaImage_&amp;^@New Section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ptLabsAgenda_&amp;^@VisualAgendaImage_&amp;^@One Slide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ptLabsAgenda_&amp;^@VisualAgendaImage_&amp;^@Two Slides_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01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InShape20150619165124036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61916512398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ZoomInShape20150619165124036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19165124050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7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916666 -0.013889 -0.2916666 -0.013889 -0.5833331 -0.027778 E" pathEditMode="relative" ptsTypes="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249999 0.002500033 0.05249999 0.002500033 0.105 0.005000065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 0.005000065 C 0.05250001 0.002500054 0.05250001 0.002500054 -7.450581E-09 4.19095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533400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78206" y="1726442"/>
            <a:ext cx="5065594" cy="5131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20219"/>
            <a:ext cx="33528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ZoomOutShape2015061916512424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51241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51241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5124263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249998 0.002500011 0.05249998 0.002500011 0.105 0.005000023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916666 -0.01388889 -0.2916666 -0.01388889 -0.5833331 -0.02777778 E" pathEditMode="relative" ptsTypes="">
                                      <p:cBhvr>
                                        <p:cTn id="1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33331 -0.02777778 C -0.2916665 -0.01388889 -0.2916665 -0.01388889 -5.960464E-08 1.862645E-09 E" pathEditMode="relative" ptsTypes="">
                                      <p:cBhvr>
                                        <p:cTn id="2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09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ptLabsAgenda_&amp;^@VisualAgendaImage_&amp;^@Same Nam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New Section_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9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ZoomInShape2015061916512438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61916512433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ZoomInShape2015061916512438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TIndicator20150619165124397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89697 -0.2843643 0.07989697 -0.2843643 0.1597939 -0.5687285 E" pathEditMode="relative" ptsTypes="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309278" y="309278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83334 0.09194445 -0.02583334 0.09194445 -0.05166667 0.1838889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32333" y="32333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66667 0.1838889 C -0.02583333 0.09194447 -0.02583333 0.09194447 7.450581E-09 0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309278" y="30927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PTZoomOutShape20150619165124585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512454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512454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5124606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1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83334 0.09194443 -0.02583334 0.09194443 -0.05166668 0.1838889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2333" y="32333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89697 -0.2843643 0.07989697 -0.2843643 0.1597939 -0.5687285 E" pathEditMode="relative" ptsTypes="">
                                      <p:cBhvr>
                                        <p:cTn id="17" dur="1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309278" y="309278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7939 -0.5687283 C 0.07989697 -0.2843641 0.07989697 -0.2843641 4.470348E-08 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32333" y="32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385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New Section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PTZoomInShape20150619165124675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61916512463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ZoomInShape20150619165124675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TIndicator20150619165124689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7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7 -8.477105E-08 -0.4166667 -1.695421E-07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0.07500002 1.059638E-08 0.07500002 2.119276E-08 0.15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0.15 C 2.119276E-08 0.07500003 2.119276E-08 0.07500003 2.119276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PTZoomOutShape2015061916512489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5124855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5124855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5124914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4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741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40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New Section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7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40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ptLabsAgenda_&amp;^@VisualAgendaImage_&amp;^@One Slide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Agenda_&amp;^@VisualAgendaImage_&amp;^@Same Nam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ptLabsAgenda_&amp;^@VisualAgendaImage_&amp;^@New Section_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1916512343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PTZoomInShape20150619165123388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PTZoomInShape2015061916512343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TIndicator20150619165123456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4780519 0.2572463 0.4780519 0.2572463 0.9561039 0.5144927 E" pathEditMode="relative" ptsTypes="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326087" y="326087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466026 -0.07888889 -0.1466026 -0.07888889 -0.2932051 -0.1577778 E" pathEditMode="relative" ptsTypes="">
                                      <p:cBhvr>
                                        <p:cTn id="17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8"/>
                                        </p:tgtEl>
                                      </p:cBhvr>
                                      <p:by x="30667" y="30667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2051 -0.1577778 C -0.1466025 -0.07888888 -0.1466025 -0.07888888 -2.980232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26087" y="32608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PTZoomOutShape2015061916512358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512353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512353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5123603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466026 -0.07888889 -0.1466026 -0.07888889 -0.2932051 -0.15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30667" y="30667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4780518 0.2572463 0.4780518 0.2572463 0.9561037 0.5144926 E" pathEditMode="relative" ptsTypes="">
                                      <p:cBhvr>
                                        <p:cTn id="1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326087" y="326087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61037 0.5144926 C 0.4780519 0.2572463 0.4780519 0.2572463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30667" y="306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57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Unnamed Shape 2015061916512332460"/>
          <p:cNvSpPr>
            <a:spLocks/>
          </p:cNvSpPr>
          <p:nvPr/>
        </p:nvSpPr>
        <p:spPr>
          <a:xfrm>
            <a:off x="7620000" y="4457700"/>
            <a:ext cx="1295400" cy="1341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1916512332461"/>
          <p:cNvSpPr>
            <a:spLocks/>
          </p:cNvSpPr>
          <p:nvPr/>
        </p:nvSpPr>
        <p:spPr>
          <a:xfrm>
            <a:off x="7180775" y="4457700"/>
            <a:ext cx="1295400" cy="134112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1916512332562"/>
          <p:cNvSpPr>
            <a:spLocks/>
          </p:cNvSpPr>
          <p:nvPr/>
        </p:nvSpPr>
        <p:spPr>
          <a:xfrm>
            <a:off x="6781800" y="4423117"/>
            <a:ext cx="1295400" cy="1341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ptLabsAgenda_&amp;^@VisualAgendaImage_&amp;^@Same Nam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3581400"/>
            <a:ext cx="2956560" cy="22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ptLabsAgenda_&amp;^@VisualAgendaImage_&amp;^@New Section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4607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1295400"/>
            <a:ext cx="280416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1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ZoomInShape2015061916512371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61916512366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PTZoomInShape2015061916512371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TIndicator20150619165123726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416666 -0.013889 0.5416666 -0.013889 1.083333 -0.02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75 0.002500033 -0.0975 0.002500033 -0.195 0.005000065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 0.005000065 C -0.0975 0.002500054 -0.0975 0.002500054 0 4.19095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136</Words>
  <Application>Microsoft Office PowerPoint</Application>
  <PresentationFormat>On-screen Show (4:3)</PresentationFormat>
  <Paragraphs>14</Paragraphs>
  <Slides>29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73</cp:revision>
  <dcterms:created xsi:type="dcterms:W3CDTF">2014-01-22T00:01:33Z</dcterms:created>
  <dcterms:modified xsi:type="dcterms:W3CDTF">2015-06-19T08:51:50Z</dcterms:modified>
</cp:coreProperties>
</file>