
<file path=[Content_Types].xml><?xml version="1.0" encoding="utf-8"?>
<Types xmlns="http://schemas.openxmlformats.org/package/2006/content-types"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87" r:id="rId4"/>
    <p:sldId id="256" r:id="rId5"/>
    <p:sldId id="292" r:id="rId6"/>
    <p:sldId id="341" r:id="rId7"/>
    <p:sldId id="352" r:id="rId8"/>
    <p:sldId id="332" r:id="rId9"/>
    <p:sldId id="343" r:id="rId10"/>
    <p:sldId id="345" r:id="rId11"/>
    <p:sldId id="334" r:id="rId12"/>
    <p:sldId id="346" r:id="rId13"/>
    <p:sldId id="347" r:id="rId14"/>
    <p:sldId id="339" r:id="rId15"/>
    <p:sldId id="348" r:id="rId16"/>
    <p:sldId id="349" r:id="rId17"/>
    <p:sldId id="350" r:id="rId18"/>
    <p:sldId id="35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nimate in Slide" id="{A3A2B0AB-762C-4281-AA7B-EF7E134E0DC4}">
          <p14:sldIdLst>
            <p14:sldId id="256"/>
            <p14:sldId id="292"/>
            <p14:sldId id="341"/>
            <p14:sldId id="352"/>
            <p14:sldId id="332"/>
            <p14:sldId id="343"/>
            <p14:sldId id="345"/>
            <p14:sldId id="334"/>
            <p14:sldId id="346"/>
            <p14:sldId id="347"/>
            <p14:sldId id="339"/>
            <p14:sldId id="348"/>
            <p14:sldId id="349"/>
            <p14:sldId id="350"/>
            <p14:sldId id="351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246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32F65-35C4-4EA7-AB30-C882F6C87A5D}" type="datetimeFigureOut">
              <a:rPr lang="en-SG" smtClean="0"/>
              <a:t>11/6/2015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C2EE3-07B8-4864-9965-F9A882AFFA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45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2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9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5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7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tmp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9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/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8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285090" y="597597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992808 0.1755148 0.1992808 0.1755148 0.3985616 0.3510296 E" pathEditMode="relative" ptsTypes="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74857" y="8280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28025 -0.07080759 0.1528025 -0.07080759 0.3056051 -0.1416152 E" pathEditMode="relative" ptsTypes="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2137" y="13680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  <p:bldP spid="40" grpId="1" animBg="1"/>
      <p:bldP spid="40" grpId="2" animBg="1"/>
      <p:bldP spid="40" grpId="3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</a:t>
            </a:r>
            <a:r>
              <a:rPr lang="en-US" dirty="0"/>
              <a:t>In-Slide Animate followed by </a:t>
            </a:r>
            <a:r>
              <a:rPr lang="en-US" dirty="0" smtClean="0"/>
              <a:t>Auto Animate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shapes sequentially in the initial slide and click ‘Animate </a:t>
            </a:r>
            <a:r>
              <a:rPr lang="en-US" dirty="0"/>
              <a:t>I</a:t>
            </a:r>
            <a:r>
              <a:rPr lang="en-US" dirty="0" smtClean="0"/>
              <a:t>n Slide’ button.</a:t>
            </a:r>
          </a:p>
          <a:p>
            <a:r>
              <a:rPr lang="en-US" dirty="0" smtClean="0"/>
              <a:t>Then select the initial slide and click ‘Add Animation Slide’ button.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31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/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7178040" y="193060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Initial slide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31006915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text 4"/>
          <p:cNvSpPr txBox="1"/>
          <p:nvPr/>
        </p:nvSpPr>
        <p:spPr>
          <a:xfrm>
            <a:off x="7178040" y="193060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End slide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9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3100688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287674" y="5917138"/>
            <a:ext cx="290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1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992808 0.1755148 0.1992808 0.1755148 0.3985616 0.3510296 E" pathEditMode="relative" ptsTypes="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74857" y="8280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28025 -0.07080759 0.1528025 -0.07080759 0.3056051 -0.1416152 E" pathEditMode="relative" ptsTypes="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2137" y="13680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  <p:bldP spid="40" grpId="1" animBg="1"/>
      <p:bldP spid="40" grpId="2" animBg="1"/>
      <p:bldP spid="40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3100688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3796847" y="2450822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6926580" y="1634996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45" name="PPIndicator20140326031006949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6" name="text 3"/>
          <p:cNvSpPr txBox="1"/>
          <p:nvPr/>
        </p:nvSpPr>
        <p:spPr>
          <a:xfrm>
            <a:off x="287674" y="5917138"/>
            <a:ext cx="290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2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7623 0.1575336 -0.01007623 0.1575336 -0.02015245 0.3150671 E" pathEditMode="relative" ptsTypes="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60865" y="160865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2355556 0 0.2355556 0 0.4711111 E" pathEditMode="relative" ptsTypes="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Animate in Slide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shapes sequentially according to their indexes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“Animate In Slide”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normal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47800"/>
            <a:ext cx="9144000" cy="5176540"/>
          </a:xfrm>
          <a:prstGeom prst="roundRect">
            <a:avLst>
              <a:gd name="adj" fmla="val 3626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Sets user as ‘active’ on the server, throws an exception if the 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 user does not exist on the server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activateUserOnServer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				throws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"trying to activate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isUsernameAcceptable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ServerConnection.activate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not activated"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Account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AccountManager.getAccount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account.toggleActivatedStatus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//mark as activated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657600"/>
            <a:ext cx="8458200" cy="3810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186" y="4234542"/>
            <a:ext cx="8458200" cy="1251857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638801"/>
            <a:ext cx="8458200" cy="6858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8" name="tb 3"/>
          <p:cNvSpPr txBox="1"/>
          <p:nvPr/>
        </p:nvSpPr>
        <p:spPr>
          <a:xfrm>
            <a:off x="0" y="297414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9" name="tb 3"/>
          <p:cNvSpPr txBox="1"/>
          <p:nvPr/>
        </p:nvSpPr>
        <p:spPr>
          <a:xfrm>
            <a:off x="-23173" y="3848100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0" name="tb 3"/>
          <p:cNvSpPr txBox="1"/>
          <p:nvPr/>
        </p:nvSpPr>
        <p:spPr>
          <a:xfrm>
            <a:off x="-62180" y="5084803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2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47800"/>
            <a:ext cx="9144000" cy="5176540"/>
          </a:xfrm>
          <a:prstGeom prst="roundRect">
            <a:avLst>
              <a:gd name="adj" fmla="val 3626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Sets user as ‘active’ on the server, throws an exception if the 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 user does not exist on the server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activateUserOnServer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				throws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"trying to activate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isUsernameAcceptable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ServerConnection.activate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not activated"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Account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AccountManager.getAccount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account.toggleActivatedStatus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//mark as activated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InSlideAnimateShape38c5e9df-98b2-4f67-b6bc-41b23e3c94e4"/>
          <p:cNvSpPr>
            <a:spLocks/>
          </p:cNvSpPr>
          <p:nvPr/>
        </p:nvSpPr>
        <p:spPr>
          <a:xfrm>
            <a:off x="533400" y="3657600"/>
            <a:ext cx="8458200" cy="3810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6" name="InSlideAnimateShape5bd29553-1ef5-4c8c-aff3-4c1c45fa161e"/>
          <p:cNvSpPr>
            <a:spLocks/>
          </p:cNvSpPr>
          <p:nvPr/>
        </p:nvSpPr>
        <p:spPr>
          <a:xfrm>
            <a:off x="506186" y="4234542"/>
            <a:ext cx="8458200" cy="1251857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7" name="InSlideAnimateShapeed57f62c-e310-4168-8378-b251a5aa4ed4"/>
          <p:cNvSpPr/>
          <p:nvPr/>
        </p:nvSpPr>
        <p:spPr>
          <a:xfrm>
            <a:off x="457200" y="5638801"/>
            <a:ext cx="8458200" cy="6858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8" name="tb 3"/>
          <p:cNvSpPr txBox="1"/>
          <p:nvPr/>
        </p:nvSpPr>
        <p:spPr>
          <a:xfrm>
            <a:off x="0" y="297414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9" name="tb 3"/>
          <p:cNvSpPr txBox="1"/>
          <p:nvPr/>
        </p:nvSpPr>
        <p:spPr>
          <a:xfrm>
            <a:off x="-23173" y="3848100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0" name="tb 3"/>
          <p:cNvSpPr txBox="1"/>
          <p:nvPr/>
        </p:nvSpPr>
        <p:spPr>
          <a:xfrm>
            <a:off x="-62180" y="5084803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text 3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Expected output</a:t>
            </a:r>
            <a:endParaRPr lang="en-S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53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488071 0.07380944 -0.001488071 0.07380944 -0.002976142 0.1476189 E" pathEditMode="relative" ptsTypes="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32857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678596 0.08174619 -0.002678596 0.08174619 -0.005357191 0.1634924 E" pathEditMode="relative" ptsTypes="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547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6" grpId="0" animBg="1"/>
      <p:bldP spid="6" grpId="1" animBg="1"/>
      <p:bldP spid="6" grpId="2" animBg="1"/>
      <p:bldP spid="6" grpId="3" animBg="1"/>
      <p:bldP spid="7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Shapes with rotation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0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ight Arrow 1"/>
          <p:cNvSpPr/>
          <p:nvPr/>
        </p:nvSpPr>
        <p:spPr>
          <a:xfrm rot="12552135">
            <a:off x="2374038" y="4799680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6171021" y="2450450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497088">
            <a:off x="2524233" y="1660863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6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8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ight Arrow 1"/>
          <p:cNvSpPr/>
          <p:nvPr/>
        </p:nvSpPr>
        <p:spPr>
          <a:xfrm rot="12552135">
            <a:off x="2374038" y="4799680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6171021" y="2450450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497088">
            <a:off x="2524233" y="1660863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6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8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9" name="Right Arrow 24"/>
          <p:cNvSpPr>
            <a:spLocks/>
          </p:cNvSpPr>
          <p:nvPr/>
        </p:nvSpPr>
        <p:spPr>
          <a:xfrm rot="21038998">
            <a:off x="2828133" y="1726662"/>
            <a:ext cx="1431499" cy="839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24"/>
          <p:cNvSpPr>
            <a:spLocks/>
          </p:cNvSpPr>
          <p:nvPr/>
        </p:nvSpPr>
        <p:spPr>
          <a:xfrm rot="21580906">
            <a:off x="3132031" y="1792461"/>
            <a:ext cx="1491888" cy="83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24"/>
          <p:cNvSpPr>
            <a:spLocks/>
          </p:cNvSpPr>
          <p:nvPr/>
        </p:nvSpPr>
        <p:spPr>
          <a:xfrm rot="22122816">
            <a:off x="3435931" y="1858259"/>
            <a:ext cx="1552277" cy="833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24"/>
          <p:cNvSpPr>
            <a:spLocks/>
          </p:cNvSpPr>
          <p:nvPr/>
        </p:nvSpPr>
        <p:spPr>
          <a:xfrm rot="22664725">
            <a:off x="3739829" y="1924058"/>
            <a:ext cx="1612666" cy="83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24"/>
          <p:cNvSpPr>
            <a:spLocks/>
          </p:cNvSpPr>
          <p:nvPr/>
        </p:nvSpPr>
        <p:spPr>
          <a:xfrm rot="23206635">
            <a:off x="4043728" y="1989857"/>
            <a:ext cx="1673054" cy="82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24"/>
          <p:cNvSpPr>
            <a:spLocks/>
          </p:cNvSpPr>
          <p:nvPr/>
        </p:nvSpPr>
        <p:spPr>
          <a:xfrm rot="23748545">
            <a:off x="4347627" y="2055657"/>
            <a:ext cx="1733444" cy="82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24"/>
          <p:cNvSpPr>
            <a:spLocks/>
          </p:cNvSpPr>
          <p:nvPr/>
        </p:nvSpPr>
        <p:spPr>
          <a:xfrm rot="24290453">
            <a:off x="4651526" y="2121456"/>
            <a:ext cx="1793832" cy="820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24"/>
          <p:cNvSpPr>
            <a:spLocks/>
          </p:cNvSpPr>
          <p:nvPr/>
        </p:nvSpPr>
        <p:spPr>
          <a:xfrm rot="24832363">
            <a:off x="4955426" y="2187254"/>
            <a:ext cx="1854221" cy="81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24"/>
          <p:cNvSpPr>
            <a:spLocks/>
          </p:cNvSpPr>
          <p:nvPr/>
        </p:nvSpPr>
        <p:spPr>
          <a:xfrm rot="25374272">
            <a:off x="5259325" y="2253053"/>
            <a:ext cx="1914610" cy="81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24"/>
          <p:cNvSpPr>
            <a:spLocks/>
          </p:cNvSpPr>
          <p:nvPr/>
        </p:nvSpPr>
        <p:spPr>
          <a:xfrm rot="25916180">
            <a:off x="5563224" y="2318852"/>
            <a:ext cx="1974999" cy="81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24"/>
          <p:cNvSpPr>
            <a:spLocks/>
          </p:cNvSpPr>
          <p:nvPr/>
        </p:nvSpPr>
        <p:spPr>
          <a:xfrm rot="26458090">
            <a:off x="5867122" y="2384651"/>
            <a:ext cx="2035388" cy="808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24"/>
          <p:cNvSpPr>
            <a:spLocks/>
          </p:cNvSpPr>
          <p:nvPr/>
        </p:nvSpPr>
        <p:spPr>
          <a:xfrm rot="27000000">
            <a:off x="6171022" y="2450449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3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1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212757 -0.2288435 0.008212757 -0.2288435 0.01642551 -0.4576869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7944953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39" grpId="0" animBg="1"/>
      <p:bldP spid="25" grpId="0" animBg="1"/>
      <p:bldP spid="25" grpId="1" animBg="1"/>
      <p:bldP spid="25" grpId="2" animBg="1"/>
      <p:bldP spid="29" grpId="0" animBg="1"/>
      <p:bldP spid="29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</a:t>
            </a:r>
            <a:r>
              <a:rPr lang="en-US" dirty="0"/>
              <a:t>Objects on slide are already animated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0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416</Words>
  <Application>Microsoft Office PowerPoint</Application>
  <PresentationFormat>On-screen Show (4:3)</PresentationFormat>
  <Paragraphs>167</Paragraphs>
  <Slides>17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Consolas</vt:lpstr>
      <vt:lpstr>Office Theme</vt:lpstr>
      <vt:lpstr>Main feature</vt:lpstr>
      <vt:lpstr>Sub feature</vt:lpstr>
      <vt:lpstr>PowerPointLabs Test Cases</vt:lpstr>
      <vt:lpstr>Animate in Slide</vt:lpstr>
      <vt:lpstr>Animate in Slide:: normal shapes</vt:lpstr>
      <vt:lpstr>PowerPoint Presentation</vt:lpstr>
      <vt:lpstr>PowerPoint Presentation</vt:lpstr>
      <vt:lpstr>Animate in Slide:: Shapes with rotation</vt:lpstr>
      <vt:lpstr>PowerPoint Presentation</vt:lpstr>
      <vt:lpstr>PowerPoint Presentation</vt:lpstr>
      <vt:lpstr>Animate in Slide:: Objects on slide are already animated</vt:lpstr>
      <vt:lpstr>PowerPoint Presentation</vt:lpstr>
      <vt:lpstr>PowerPoint Presentation</vt:lpstr>
      <vt:lpstr>Animate in Slide:: In-Slide Animate followed by Auto Animate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KAI XIE</cp:lastModifiedBy>
  <cp:revision>89</cp:revision>
  <dcterms:created xsi:type="dcterms:W3CDTF">2014-01-22T00:01:33Z</dcterms:created>
  <dcterms:modified xsi:type="dcterms:W3CDTF">2015-06-10T17:12:59Z</dcterms:modified>
</cp:coreProperties>
</file>