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42"/>
  </p:notesMasterIdLst>
  <p:sldIdLst>
    <p:sldId id="287" r:id="rId4"/>
    <p:sldId id="256" r:id="rId5"/>
    <p:sldId id="292" r:id="rId6"/>
    <p:sldId id="313" r:id="rId7"/>
    <p:sldId id="314" r:id="rId8"/>
    <p:sldId id="347" r:id="rId9"/>
    <p:sldId id="341" r:id="rId10"/>
    <p:sldId id="342" r:id="rId11"/>
    <p:sldId id="343" r:id="rId12"/>
    <p:sldId id="348" r:id="rId13"/>
    <p:sldId id="332" r:id="rId14"/>
    <p:sldId id="317" r:id="rId15"/>
    <p:sldId id="349" r:id="rId16"/>
    <p:sldId id="318" r:id="rId17"/>
    <p:sldId id="352" r:id="rId18"/>
    <p:sldId id="358" r:id="rId19"/>
    <p:sldId id="354" r:id="rId20"/>
    <p:sldId id="355" r:id="rId21"/>
    <p:sldId id="359" r:id="rId22"/>
    <p:sldId id="357" r:id="rId23"/>
    <p:sldId id="362" r:id="rId24"/>
    <p:sldId id="334" r:id="rId25"/>
    <p:sldId id="325" r:id="rId26"/>
    <p:sldId id="367" r:id="rId27"/>
    <p:sldId id="326" r:id="rId28"/>
    <p:sldId id="368" r:id="rId29"/>
    <p:sldId id="363" r:id="rId30"/>
    <p:sldId id="364" r:id="rId31"/>
    <p:sldId id="369" r:id="rId32"/>
    <p:sldId id="365" r:id="rId33"/>
    <p:sldId id="370" r:id="rId34"/>
    <p:sldId id="366" r:id="rId35"/>
    <p:sldId id="339" r:id="rId36"/>
    <p:sldId id="327" r:id="rId37"/>
    <p:sldId id="328" r:id="rId38"/>
    <p:sldId id="340" r:id="rId39"/>
    <p:sldId id="274" r:id="rId40"/>
    <p:sldId id="35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uto Animate" id="{A3A2B0AB-762C-4281-AA7B-EF7E134E0DC4}">
          <p14:sldIdLst>
            <p14:sldId id="256"/>
            <p14:sldId id="292"/>
            <p14:sldId id="313"/>
            <p14:sldId id="314"/>
            <p14:sldId id="347"/>
            <p14:sldId id="341"/>
            <p14:sldId id="342"/>
            <p14:sldId id="343"/>
            <p14:sldId id="348"/>
            <p14:sldId id="332"/>
            <p14:sldId id="317"/>
            <p14:sldId id="349"/>
            <p14:sldId id="318"/>
            <p14:sldId id="352"/>
            <p14:sldId id="358"/>
            <p14:sldId id="354"/>
            <p14:sldId id="355"/>
            <p14:sldId id="359"/>
            <p14:sldId id="357"/>
            <p14:sldId id="362"/>
            <p14:sldId id="334"/>
            <p14:sldId id="325"/>
            <p14:sldId id="367"/>
            <p14:sldId id="326"/>
            <p14:sldId id="368"/>
            <p14:sldId id="363"/>
            <p14:sldId id="364"/>
            <p14:sldId id="369"/>
            <p14:sldId id="365"/>
            <p14:sldId id="370"/>
            <p14:sldId id="366"/>
            <p14:sldId id="339"/>
            <p14:sldId id="327"/>
            <p14:sldId id="328"/>
            <p14:sldId id="340"/>
            <p14:sldId id="274"/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3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24.7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1049 2203 6,'0'-3'31,"0"3"1,0 0-12,0 0-2,0 0-1,0 0-5,0 0 2,0 0 6,0 0-2,0 0-4,0 0-4,0 0 2,0 0-1,0 0 1,0 0-3,0 0 3,0 0 0,0 0-7,0 0-3,-6 0 1,-3 0 2,2 0 1,-5 6-3,0 4-1,-3-1 1,0 9-1,0 3-1,0 3 2,2 3 0,4-2 4,-1-1-6,-1 1 1,1 3 3,-2-1-3,2 0 1,2 7-1,-1-1-1,-1-2 2,5 2-2,2 4-1,-1-3 2,4-1-2,0-2 2,0 6 2,0-7-3,0 3 2,12 5 1,0-8-2,8-3-1,-5 7 0,2-7 1,1-2-1,2-1-1,10-7-1,-6 5 2,4-6-1,2-7 1,0 3-1,2-6 2,-5-3-1,6 0 2,-3-3-3,2 0 0,-9 0 2,8 0 1,0 0-2,-1 0 3,4-7-3,-4-10 1,-2-4 2,-1-7 0,0 1-3,1 0 3,-3-7-3,-4 0 1,-5 4-1,1 0 4,1-5 1,-5 8-2,-4 0 3,-3 5-2,-2-5 3,-4 2 0,2-2-4,-2-1-2,0-2 0,0-1 9,0 7-9,0 3 2,0 0-2,-15-6-1,0-1 1,-4 3-2,7 4 1,4-2-1,-2 6 0,0-5 0,2 7 1,-1 3-1,2-3 1,-2 13-1,0-8-1,-1 0 2,5-2 1,-8 3-1,8 3 0,-2 0-1,4 0 1,-2 0 0,1 3 0,1 3 0,0 0 0,3 0 0,-2 0-1,2 0 0,0 0 0,0 0 0,0 0 1,0-3 0,0 3-1,0 0 0,0 0 0,0 0-1,0 0 1,0 0-1,0 0-1,0 0 0,0 0 0,0 0 0,0 0-2,0 0 0,0 0-2,0 0 0,0 0-4,0 0 1,0 0 3,0 0 6,0 0 1,2 12-1,13 9 0,3 3 0,4-6 0,-4 7 0,1 0 0,2 3-1,-2-4 2,8 0-1,-3 4 0,3 2-1,-5-3 1,8-2-1,-5-6 0,2 1 0,-5 5 0,3-10-4,-2 0-1,2-5 4,-3-4 0,-2 0 0,8 0-3,-6-2 2,2-4 2,-3 0-2,1 0 2,-2 0 2,9-4-1,-6-8 2,2 0-4,0-7 4,-1-2-2,4-4 0,-3 1 0,-5-1 0,5-2 0,-1-4 0,1 4 0,-4 3 0,3-3 1,-2-4-1,-1 1 0,-3-5 0,1-1 0,-1 2 0,-3 5 1,-3 3 2,-2-4 2,-5 6 0,-1-6-2,-1-2-2,0-8 0,-3 4-1,0 5 2,0-4-2,0 4 3,0 7 1,0 2-1,0 1 3,-6 0-1,-6-1 0,-3 3-3,-2 1 3,2 3 0,-2 3-3,-1 0-3,-4 5 0,-3-2 0,0 3 1,2 0 0,-4 3 0,-5 0 0,2 3-2,-3 0 3,6 0-2,-2 0 0,2 0 3,6 0-5,-1 0 1,1 0 2,6 9-3,-1 0 1,1 3 1,-6 4-1,2 0 0,1-5 1,6 1 2,2-6-1,2 1 0,5-3 2,-1-4-4,4 0 1,0 0-2,0 0-2,0 0 0,0 0-2,0 0-4,0 0 2,0 0 1,0 0-2,0 0 7,0 0 4,15-11 1,5 3-1,0-5-1,5-2 0,-3 0 1,2-7-1,4 1 1,-1 0-2,1-7 2,-1 0 1,0-2-2,1-6 0,-1-1 1,1-7 1,-1 8-1,-2-3 1,2-4-1,1 0 0,2 0 2,-12 1-1,1 0-1,-1 0 0,-1 1 4,-4 1-1,-6 18 1,1-1-4,-4-2 2,-1 3 2,-1-8-2,-2 3-1,0-7 0,0 0 2,0 1-1,0 2-2,0 1 2,-12-8-2,-3 9 1,3 1 0,-3 1 3,-3 6-4,-1 6 1,-2-7-3,-6 3 3,5-2-2,-3 3 3,-2 6-2,3 6-2,0-3 1,-1-1 1,3 2 2,-1 2-3,-2 0 0,3 2-3,2 4 2,0 0 1,3 0-1,-8 0-1,3 0 0,1 18 3,2 7-6,-1-4 7,2 7-2,1-1 0,-3 1 0,5-4 0,0 12-2,-5-5 2,8-3 0,-3 5-1,0-9 1,3 4 0,2-1-1,2 3 1,-2 2-1,5-8 0,-2-3-1,1 3 1,4 1-3,-5 2 3,7 0 0,0-7-2,0 7 0,0-9 1,0-3 0,0-3-1,0-1 1,0-7 0,0-1 1,0-3-1,0 0 1,0 0-2,0 0 2,0 0 1,0 0-1,0 0 1,0 0 1,0 0-1,0 0 0,0 0-1,0 0 0,0 0 0,0 0 0,0 0-4,0 0 4,0 0 6,0 0-3,0-6 0,7-15-1,1-9 2,4-7-3,-2-6 1,-2 0-1,2-8 0,2-4 1,3-9 1,-5 0-2,-5 2 1,-1 2 1,-4 9 1,0-5-1,0 11-1,0-4 1,-9-4 2,-6 5-3,-10-7 1,-3 12 0,-6 6-1,-1 7 1,0 9 0,0 2-2,-2 2 0,6-2-1,0-6-2,-2 13 3,-4 6-1,10 3 1,-4 3 0,1 0-1,-4 0 1,7 0-2,2 0 2,-2 6-2,-4 13-1,4 4 3,-7 2-1,1 10-1,8 1 0,0 6 1,5-2 0,5-1-1,-2-2 1,6-4 1,4 10 0,-2-3-1,6-1 1,0 4-1,3-3-1,0-3 1,0-1 0,0 3 1,15 2-2,1 2 4,3-4-4,-1 0 2,-3-5 0,2 3 0,3-4 0,-8 0 0,9-4 0,-6-5 0,-3-6-1,0-5 0,-5-5 0,-1-1 0,-4-4 1,3 3 1,-5-6 0,0 0-1,0 0 1,2 0 2,-2 0-1,0 0 0,0 0 3,0 0-1,0 0 2,0 0 0,0 0-1,0 0-2,0 0 1,0 0 0,0 0 3,0 0-1,0 0 2,0 0 0,0 0-4,0 0-2,0-6-1,-7-12 0,-13-2-1,-5-7 0,-5 3 0,3-7-1,-8 1 1,-2-6 0,7-2 0,-3-1-1,-1 3 0,1 2 1,-1 1-1,-2 8 1,-1 3-3,-5 4 2,-2 3 1,-7 0 0,4 9 0,-1 0 0,9 3 1,4 3-2,-4-7 1,3 7 0,-1 0 1,-10 0-4,9 7 5,1 14-2,0 3-2,10-1 1,-1-3 0,-2 8 1,-1 7-1,10 9-1,-1-2 0,7-2 1,-3 6-1,-1-1 0,13 2 1,1 2 0,5 5-1,0-5 0,0 0 1,15 0 0,10 0-2,-7-3 3,6-4-1,4-3 0,5-4 0,1-4-1,-4-1 1,10-13-3,-1 5 3,1-10 2,5-3-1,2-3 0,-2-6-1,1 0 2,-9 0 2,2 0-3,-2 0 0,-7 0 0,1 0 0,3 0 1,-4-2-1,3-5 1,-2 1-1,-6-4 0,-7-2 0,-3 6 1,-9 4 1,-6 2 4,0 0-2,0 0-1,0 0 1,0 0-3,0 0 1,0 0 1,0 0 3,0 0 0,0 0 3,0 0 1,0 0-8,0 0-3,0 0-1,-28 0 1,-2 0 2,-3 0-1,-1 0-3,4 0 3,-5 0-1,5 0 0,-3 0 0,-16 18 0,4 7 1,-5 11-2,-2 4 2,7-1-2,-4 5 0,13-2 1,5-2-1,-2 2 0,8-2 0,3 9-1,-1-1 2,-2 5 2,-2-4-1,5-4-1,12 0-1,2-8 2,1-3-2,-1 8 0,4-8 1,4 3-2,0 0 1,0-10-2,0 0 1,16 1 0,5-1 2,13-2-3,-1-4 3,1-3 0,-4-2 0,13-1 3,-6-9-3,5-3 0,4-3 3,-7 0 2,4 0-2,3-3 1,0-18-1,3-1 1,-7 4-1,11-3 0,-11-7 0,3-8 1,-1 2 0,-8-2-1,-2-1 1,-6 3 0,2 3-1,-3-5 1,-2 2 0,-10 7 1,3-1-2,-9 10 2,1 3 0,-5-3 0,5-3 0,-2-10 0,4-3-1,-2 3 3,-7 7 1,-3 15-5,0 9 0,-3 0 0,-7 0 1,8 0 0,2-3-1,0-10 0,0 2 1,0 8 1,0 3-1,-3 0 1,-4 0-3,7 0 0,0 0-1,0 0 0,0 0-1,0 0-3,0 0-1,-3 0-4,-5 0-17,1 0-29,7 0-99,0 0-91</inkml:trace>
  <inkml:trace contextRef="#ctx0" brushRef="#br0" timeOffset="-5262">985 2087 75,'0'3'45,"0"0"-25,0-3 29,0 0-11,0 0-11,0 0-3,0 0 6,0 0-4,0 0-3,0 0 4,0 0-1,-3 0-4,3 0-1,0 0-4,0 0-1,0 0-6,-7 0-5,2 0-3,-5 0 0,1 0 2,-6-9 0,0-4 3,2-7-2,-5-1-4,1-5 3,-3-5 1,3-2-1,1 0 2,1-4-2,3-5 0,0-1 0,2-6 0,7-3 0,1-3-1,2-3-3,0 3 4,0-7 1,0 5-4,8 6 0,7 4 0,1 8 2,-1 8-3,3-2 1,0 3-2,1-1-2,-1 3 3,4 7-1,3 0 1,8-1-1,4 4 1,-2-1-2,9 5-1,-1 1 3,-1 4-1,1 6 1,-4 3-1,4 0-1,-3 0 1,-1 0 0,1 0 0,-3 3 0,3 8 1,0 6-3,-7 2 2,-3-5-1,1 2 1,-3 8-1,-8-3 0,-1 4 2,9-1 0,-8 2-1,0 3 0,-3-2 0,-4 0 0,-5 4 0,4-2 2,-2 1-2,0 3 3,-5 0-4,2 1 1,-4-1 2,-1 4-1,-2-4-5,0 4 6,0 0-3,0 3 4,0-1-1,0 4 1,0 3-2,-5-3 0,-7 2-2,-1-8 2,4-3 0,-1-5-1,2 0 0,-7-5 2,0-3 0,-5 2 1,3-9-1,-5 2 1,7-3 0,0 1-1,-7-5-1,1 0 0,-9-3-3,5-3 3,-6 0 0,3-3 0,-2 0 0,5 0 0,5 0 0,-2 0 0,1 3 0,2-3-1,-6 0 0,10 0 1,-2 0 0,2 0 0,-1 0 1,1 0-1,-4 0 1,4 0-1,5 0 0,0 0 0,-3 0 0,1 0 0,2 0 0,-2 0 0,2 0 0,-1 0 0,2 0 1,-1 0 0,5 0-1,-5 0 0,-5 0 0,3 0 0,-1-3 0,4-3 0,1 3 0,1 0-1,-2 0 0,5 3 1,-1-3 0,2 0-1,0 0 1,-1 0-1,4 3-6,-3-3-18,3 3-36,0 0-79,0-3-46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4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933 1850 6,'0'-2'31,"0"2"1,0 0-12,0 0-2,0 0-1,0 0-5,0 0 2,0 0 6,0 0-2,0 0-4,0 0-4,0 0 2,0 0-1,0 0 1,0 0-3,0 0 3,0 0 0,0 0-7,0 0-3,-6 0 1,-2 0 2,2 0 1,-5 5-3,1 3-1,-4 0 1,1 7-1,0 3-1,-1 2 2,3 2 0,3-1 4,-1 0-6,-1 0 1,1 2 3,-1 0-3,1 0 1,2 5-1,-1 0-1,-1-2 2,4 2-2,3 3-1,-2-3 2,4 0-2,0-2 2,0 5 2,0-6-3,0 3 2,11 4 1,-1-7-2,8-2-1,-5 5 0,3-5 1,0-2-1,1-1-1,10-6-1,-6 5 2,4-6-1,2-5 1,0 2-1,1-5 2,-4-2-1,5-1 2,-2-2-3,1 0 0,-7 0 2,6 0 1,1 0-2,-1 0 3,3-6-3,-3-8 1,-2-4 2,-1-5 0,0 0-3,0 0 3,-1-5-3,-5-1 1,-3 4-1,0 0 4,1-5 1,-5 8-2,-3-1 3,-2 5-2,-3-5 3,-3 2 0,2-2-4,-2 0-2,0-2 0,0-1 9,0 5-9,0 4 2,0-1-2,-13-5-1,-1 0 1,-3 2-2,7 3 1,3-1-1,-2 5 0,0-5 0,2 7 1,-1 1-1,1-1 1,-1 10-1,0-6-1,0-1 2,3-1 1,-6 3-1,6 2 0,-1 0-1,3 0 1,-1 0 0,0 2 0,2 3 0,-1 0 0,3 0 0,-2 0-1,2 0 0,0 0 0,0 0 0,0 0 1,0-2 0,0 2-1,0 0 0,0 0 0,0 0-1,0 0 1,0 0-1,0 0-1,0 0 0,0 0 0,0 0 0,0 0-2,0 0 0,0 0-2,0 0 0,0 0-4,0 0 1,0 0 3,0 0 6,0 0 1,2 10-1,11 7 0,3 3 0,4-4 0,-4 5 0,1 0 0,1 2-1,-1-3 2,7 0-1,-2 4 0,2 1-1,-5-2 1,8-2-1,-5-5 0,2 1 0,-4 4 0,2-9-4,-2 1-1,2-5 4,-2-3 0,-2 0 0,7 0-3,-6-1 2,3-4 2,-4 0-2,2 0 2,-2 0 2,7-4-1,-4-6 2,1 0-4,0-6 4,0-1-2,3-4 0,-3 0 0,-4 0 0,4-1 0,-1-4 0,1 3 0,-3 3 0,2-3 1,-1-3-1,-1 1 0,-3-5 0,0 0 0,0 2 0,-2 3 1,-4 3 2,-1-3 2,-4 5 0,-2-5-2,0-2-2,0-7 0,-3 4-1,0 4 2,0-3-2,0 3 3,0 6 1,0 1-1,0 1 3,-6 1-1,-4-2 0,-4 3-3,-1 1 3,2 3 0,-2 1-3,-1 1-3,-4 5 0,-2-3 0,0 3 1,1 0 0,-3 2 0,-4 1 0,1 2-2,-2 0 3,5 0-2,-2 0 0,2 0 3,5 0-5,0 0 1,0 0 2,6 7-3,-1 1 1,0 2 1,-4 3-1,1 1 0,1-5 1,5 1 2,2-5-1,2 1 0,4-2 2,0-4-4,3 0 1,0 0-2,0 0-2,0 0 0,0 0-2,0 0-4,0 0 2,0 0 1,0 0-2,0 0 7,0 0 4,13-10 1,5 4-1,0-5-1,4-2 0,-3 0 1,3-5-1,3 0 1,-1 1-2,1-7 2,-1 1 1,0-3-2,1-4 0,-1-1 1,0-6 1,0 7-1,-1-3 1,1-3-1,1 0 0,1 0 2,-10 0-1,1 1-1,-1 0 0,-1 0 4,-3 2-1,-6 14 1,1 0-4,-3-2 2,-2 3 2,0-8-2,-2 4-1,0-7 0,0 1 2,0 0-1,0 2-2,0 1 2,-11-7-2,-2 7 1,2 2 0,-2 0 3,-3 5-4,-1 6 1,-1-7-3,-6 3 3,4-1-2,-2 2 3,-2 5-2,2 5-2,1-3 1,-1 0 1,2 1 2,0 2-3,-2 0 0,2 1-3,2 4 2,0 0 1,3 0-1,-7 0-1,3 0 0,0 16 3,2 5-6,-1-4 7,2 7-2,1-2 0,-3 2 0,5-4 0,0 10-2,-5-4 2,7-2 0,-2 4-1,0-8 1,2 3 0,2 0-1,2 2 1,-2 2-1,5-7 0,-3-2-1,2 2 1,3 1-3,-4 2 3,6-1 0,0-5-2,0 6 0,0-8 1,0-2 0,0-3-1,0-1 1,0-6 0,0 0 1,0-3-1,0 0 1,0 0-2,0 0 2,0 0 1,0 0-1,0 0 1,0 0 1,0 0-1,0 0 0,0 0-1,0 0 0,0 0 0,0 0 0,0 0-4,0 0 4,0 0 6,0 0-3,0-5 0,6-13-1,1-7 2,4-6-3,-2-5 1,-2 0-1,2-7 0,2-3 1,2-8 1,-4 0-2,-5 2 1,0 2 1,-4 7 1,0-4-1,0 9-1,0-3 1,-8-4 2,-6 5-3,-8-6 1,-3 9 0,-5 6-1,-1 6 1,0 8 0,0 1-2,-2 1 0,5-1-1,1-5-2,-3 11 3,-2 5-1,8 3 1,-4 2 0,1 0-1,-3 0 1,6 0-2,2 0 2,-2 5-2,-4 11-1,4 3 3,-6 2-1,1 8-1,6 2 0,1 4 1,4-1 0,5-2-1,-2-1 1,5-3 1,4 8 0,-2-2-1,5-1 1,1 3-1,2-3-1,0-2 1,0 0 0,0 1 1,13 3-2,1 1 4,3-3-4,-1 0 2,-3-5 0,3 3 0,1-3 0,-6 0 0,8-4 0,-6-4 0,-2-5-1,-1-4 0,-3-4 0,-2-1 0,-3-4 1,2 3 1,-4-5 0,0 0-1,0 0 1,2 0 2,-2 0-1,0 0 0,0 0 3,0 0-1,0 0 2,0 0 0,0 0-1,0 0-2,0 0 1,0 0 0,0 0 3,0 0-1,0 0 2,0 0 0,0 0-4,0 0-2,0-5-1,-6-10 0,-12-2-1,-4-5 0,-5 2 0,3-6-1,-7 0 1,-2-4 0,6-2 0,-2-1-1,-1 3 0,0 2 1,0 0-1,-2 7 1,-1 2-3,-4 4 2,-2 3 1,-6-1 0,3 8 0,-1 0 0,8 2 1,4 3-2,-3-5 1,2 5 0,-1 0 1,-9 0-4,8 5 5,1 13-2,0 2-2,9 0 1,-1-4 0,-1 8 1,-2 5-1,10 8-1,-2-1 0,7-3 1,-3 6-1,-1-1 0,11 1 1,2 2 0,4 5-1,0-5 0,0 0 1,13 0 0,10 0-2,-7-2 3,5-4-1,4-2 0,4-4 0,1-3-1,-3 0 1,9-12-3,-2 4 3,2-8 2,4-2-1,2-3 0,-2-5-1,1 0 2,-9 0 2,3 0-3,-2 0 0,-6 0 0,0 0 0,3 0 1,-3-2-1,2-4 1,-1 1-1,-6-3 0,-6-2 0,-2 5 1,-9 3 1,-5 2 4,0 0-2,0 0-1,0 0 1,0 0-3,0 0 1,0 0 1,0 0 3,0 0 0,0 0 3,0 0 1,0 0-8,0 0-3,0 0-1,-25 0 1,-2 0 2,-2 0-1,-1 0-3,3 0 3,-4 0-1,4 0 0,-2 0 0,-15 15 0,4 6 1,-4 10-2,-2 2 2,6 0-2,-4 4 0,12-2 1,5-1-1,-3 1 0,8-1 0,2 7-1,0-1 2,-2 5 2,-2-4-1,4-3-1,11-1-1,2-5 2,1-4-2,-1 7 0,3-6 1,4 2-2,0 0 1,0-8-2,0 0 1,15 0 0,3 0 2,12-2-3,0-4 3,0-2 0,-3-1 0,11-1 3,-5-8-3,4-3 0,4-2 3,-6 0 2,3 0-2,3-2 1,0-16-1,2-1 1,-5 4-1,9-2 0,-10-7 0,3-6 1,-1 1 0,-7-1-1,-2-1 1,-5 2 0,2 3-1,-3-4 1,-2 2 0,-8 5 1,2-1-2,-8 9 2,0 3 0,-3-3 0,4-3 0,-2-8 0,4-3-1,-3 3 3,-5 6 1,-3 13-5,0 7 0,-3 0 0,-5 0 1,6 0 0,2-3-1,0-8 0,0 2 1,0 6 1,0 3-1,-3 0 1,-3 0-3,6 0 0,0 0-1,0 0 0,0 0-1,0 0-3,0 0-1,-3 0-4,-4 0-17,1 0-29,6 0-99,0 0-91</inkml:trace>
  <inkml:trace contextRef="#ctx0" brushRef="#br0" timeOffset="1">876 1753 75,'0'2'45,"0"1"-25,0-3 29,0 0-11,0 0-11,0 0-3,0 0 6,0 0-4,0 0-3,0 0 4,0 0-1,-3 0-4,3 0-1,0 0-4,0 0-1,0 0-6,-6 0-5,1 0-3,-4 0 0,1 0 2,-5-8 0,0-3 3,1-5-2,-4-2-4,1-4 3,-3-4 1,3-2-1,1 1 2,1-4-2,2-5 0,0 0 0,2-5 0,7-3 0,0-2-1,2-3-3,0 3 4,0-6 1,0 4-4,7 5 0,6 4 0,2 6 2,-2 7-3,3-2 1,0 3-2,1-1-2,-1 3 3,3 5-1,4 0 1,6 0-1,4 3 1,-2-1-2,8 4-1,-1 1 3,0 4-1,0 4 1,-3 3-1,3 0-1,-3 0 1,0 0 0,1 0 0,-3 3 0,2 6 1,1 5-3,-7 2 2,-2-4-1,0 1 1,-2 7-1,-7-2 0,-1 3 2,8-1 0,-8 2-1,1 2 0,-3-1 0,-3 0 0,-5 3 0,4-2 2,-2 1-2,-1 3 3,-3 0-4,1 0 1,-3 0 2,-1 3-1,-2-3-5,0 3 6,0 0-3,0 3 4,0-2-1,0 5 1,0 1-2,-5-2 0,-6 2-2,0-7 2,3-2 0,-1-5-1,2 1 0,-6-5 2,-1-3 0,-4 3 1,3-9-1,-4 3 1,5-3 0,1 1-1,-6-5-1,0 1 0,-8-3-3,5-3 3,-6 1 0,4-3 0,-3 0 0,5 0 0,4 0 0,-2 0 0,2 2 0,1-2-1,-5 0 0,8 0 1,-1 0 0,2 0 0,-2 0 1,2 0-1,-4 0 1,4 0-1,4 0 0,0 0 0,-2 0 0,0 0 0,2 0 0,-2 0 0,2 0 0,0 0 0,1 0 1,-1 0 0,4 0-1,-4 0 0,-4 0 0,2 0 0,0-2 0,3-3 0,1 2 0,1 1-1,-2-1 0,4 3 1,0-2 0,1-1-1,0 1 1,0-1-1,3 3-6,-3-2-18,3 2-36,0 0-79,0-3-46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5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915 1798 6,'0'-2'31,"0"2"1,0 0-12,0 0-2,0 0-1,0 0-5,0 0 2,0 0 6,0 0-2,0 0-4,0 0-4,0 0 2,0 0-1,0 0 1,0 0-3,0 0 3,0 0 0,0 0-7,0 0-3,-5 0 1,-3 0 2,2 0 1,-4 5-3,-1 3-1,-2-1 1,0 8-1,0 2-1,0 3 2,1 2 0,4-2 4,0 0-6,-2 0 1,1 3 3,-1-1-3,1 0 1,2 6-1,-1-1-1,0-2 2,3 2-2,3 3-1,-2-2 2,4-1-2,0-2 2,0 6 2,0-7-3,0 3 2,11 4 1,-1-6-2,8-3-1,-5 5 0,2-5 1,0-1-1,3-2-1,8-5-1,-5 4 2,3-5-1,2-5 1,1 1-1,0-4 2,-3-2-1,5-1 2,-3-2-3,2 0 0,-8 0 2,7 0 1,0 0-2,-1 0 3,4-5-3,-4-9 1,-1-3 2,-2-6 0,1 1-3,0 0 3,-2-6-3,-4 0 1,-4 4-1,1-1 4,1-3 1,-5 5-2,-3 1 3,-3 4-2,-1-4 3,-4 2 0,1-2-4,-1-1-2,0-1 0,0-2 9,0 7-9,0 2 2,0-1-2,-13-4-1,0-1 1,-3 3-2,5 3 1,4-2-1,-2 5 0,1-4 0,1 6 1,-1 2-1,2-2 1,-2 10-1,0-6-1,-1 0 2,5-2 1,-7 3-1,6 2 0,-1 0-1,4 0 1,-3 0 0,2 3 0,0 2 0,0 0 0,3 0 0,-1 0-1,1 0 0,0 0 0,0 0 0,0 0 1,0-3 0,0 3-1,0 0 0,0 0 0,0 0-1,0 0 1,0 0-1,0 0-1,0 0 0,0 0 0,0 0 0,0 0-2,0 0 0,0 0-2,0 0 0,0 0-4,0 0 1,0 0 3,0 0 6,0 0 1,1 10-1,13 7 0,1 3 0,4-5 0,-3 5 0,1 0 0,1 3-1,-1-3 2,6 0-1,-2 2 0,3 3-1,-5-3 1,7-2-1,-4-4 0,1 0 0,-3 5 0,1-9-4,-1 0-1,2-4 4,-3-3 0,-1 0 0,6 0-3,-4-2 2,0-3 2,-1 0-2,0 0 2,-2 0 2,9-3-1,-6-7 2,2 0-4,-1-5 4,0-2-2,4-4 0,-3 2 0,-5-2 0,5-1 0,-1-3 0,1 3 0,-4 2 0,3-2 1,-2-3-1,-1 0 0,-2-3 0,1-2 0,-2 3 0,-2 3 1,-2 3 2,-2-4 2,-5 6 0,0-6-2,-2-1-2,1-7 0,-3 4-1,0 4 2,0-4-2,0 4 3,0 5 1,0 2-1,0 1 3,-5 0-1,-6-1 0,-2 2-3,-2 2 3,2 2 0,-2 2-3,0 0-3,-5 4 0,-1-1 0,-1 2 1,2 0 0,-4 3 0,-4-1 0,2 3-2,-3 0 3,6 0-2,-3 0 0,3 0 3,4 0-5,0 0 1,1 0 2,5 8-3,-1-1 1,1 3 1,-6 3-1,3 0 0,0-4 1,6 1 2,1-6-1,2 2 0,4-3 2,0-3-4,3 0 1,0 0-2,0 0-2,0 0 0,0 0-2,0 0-4,0 0 2,0 0 1,0 0-2,0 0 7,0 0 4,13-9 1,4 3-1,1-5-1,4-1 0,-3 0 1,2-6-1,3 1 1,0 0-2,0-6 2,0 0 1,-1-2-2,2-4 0,-2-1 1,2-6 1,-2 6-1,-1-1 1,2-5-1,0 1 0,2 0 2,-10 1-1,1 0-1,-2-1 0,0 2 4,-4 0-1,-4 15 1,0 0-4,-4-3 2,0 3 2,-2-6-2,-1 2-1,0-6 0,0 0 2,0 1-1,0 2-2,0 0 2,-10-6-2,-3 8 1,2 0 0,-2 1 3,-2 5-4,-2 4 1,-1-5-3,-6 3 3,5-2-2,-3 2 3,-1 5-2,2 5-2,0-2 1,-1-1 1,3 1 2,-1 2-3,-2 0 0,3 2-3,1 3 2,1 0 1,2 0-1,-7 0-1,3 0 0,1 15 3,1 5-6,0-3 7,1 6-2,1-1 0,-2 1 0,3-3 0,1 9-2,-4-3 2,6-4 0,-2 5-1,0-7 1,3 3 0,1-1-1,2 2 1,-2 2-1,5-6 0,-2-3-1,1 3 1,3 0-3,-4 2 3,6 0 0,0-5-2,0 5 0,0-8 1,0-1 0,0-4-1,0 0 1,0-5 0,0-2 1,0-2-1,0 0 1,0 0-2,0 0 2,0 0 1,0 0-1,0 0 1,0 0 1,0 0-1,0 0 0,0 0-1,0 0 0,0 0 0,0 0 0,0 0-4,0 0 4,0 0 6,0 0-3,0-5 0,6-12-1,1-7 2,3-7-3,-1-4 1,-2 0-1,2-7 0,1-2 1,3-9 1,-4 1-2,-5 1 1,0 2 1,-4 8 1,0-5-1,0 9-1,0-3 1,-8-3 2,-5 4-3,-9-6 1,-2 10 0,-6 5-1,0 5 1,-1 8 0,1 1-2,-3 3 0,6-3-1,0-4-2,-2 10 3,-3 5-1,9 3 1,-5 2 0,2 0-1,-3 0 1,5 0-2,2 0 2,-1 4-2,-4 12-1,3 3 3,-6 1-1,2 9-1,6 0 0,0 5 1,5-1 0,4-1-1,-2-2 1,5-3 1,4 8 0,-2-2-1,6-1 1,-1 3-1,3-3-1,0-1 1,0-2 0,0 3 1,13 1-2,1 2 4,3-3-4,-2 0 2,-2-4 0,2 2 0,3-3 0,-8 0 0,8-3 0,-5-5 0,-2-4-1,-1-4 0,-3-5 0,-2 0 0,-4-4 1,4 3 1,-5-5 0,0 0-1,0 0 1,2 0 2,-2 0-1,0 0 0,0 0 3,0 0-1,0 0 2,0 0 0,0 0-1,0 0-2,0 0 1,0 0 0,0 0 3,0 0-1,0 0 2,0 0 0,0 0-4,0 0-2,0-5-1,-7-9 0,-10-3-1,-5-5 0,-4 3 0,2-7-1,-6 2 1,-2-6 0,6-1 0,-3 0-1,-1 1 0,1 2 1,0 1-1,-3 7 1,0 2-3,-5 3 2,-1 3 1,-7 0 0,4 7 0,0 0 0,6 3 1,5 2-2,-4-6 1,3 6 0,-2 0 1,-8 0-4,8 6 5,1 11-2,0 2-2,8 0 1,0-2 0,-3 5 1,0 7-1,9 7-1,-1-2 0,6-1 1,-3 4-1,-1 0 0,12 2 1,1 1 0,4 4-1,0-4 0,0 0 1,13 0 0,9 0-2,-7-3 3,6-3-1,4-2 0,4-3 0,0-4-1,-3 0 1,9-11-3,-1 4 3,1-9 2,5-1-1,1-3 0,-2-5-1,1 0 2,-8 0 2,2 0-3,-2 0 0,-5 0 0,0 0 0,2 0 1,-2-2-1,1-4 1,-1 1-1,-5-3 0,-6-2 0,-3 5 1,-8 4 1,-5 1 4,0 0-2,0 0-1,0 0 1,0 0-3,0 0 1,0 0 1,0 0 3,0 0 0,0 0 3,0 0 1,0 0-8,0 0-3,0 0-1,-24 0 1,-2 0 2,-3 0-1,-1 0-3,4 0 3,-5 0-1,5 0 0,-3 0 0,-13 15 0,2 5 1,-3 9-2,-3 4 2,7-1-2,-4 4 0,12-2 1,4-1-1,-2 1 0,7-1 0,3 7-1,-1-1 2,-2 4 2,-1-3-1,4-3-1,10 0-1,2-7 2,1-2-2,-1 6 0,3-6 1,4 2-2,0 0 1,0-8-2,0 0 1,14 1 0,5-1 2,10-1-3,0-4 3,1-3 0,-4-1 0,11 0 3,-4-8-3,3-3 0,4-2 3,-6 0 2,4 0-2,2-2 1,0-16-1,3 0 1,-6 4-1,9-3 0,-9-6 0,2-7 1,-1 3 0,-6-3-1,-3 0 1,-4 2 0,1 3-1,-3-4 1,-1 1 0,-9 6 1,3-1-2,-8 8 2,1 3 0,-5-3 0,5-2 0,-2-8 0,3-3-1,-1 3 3,-7 5 1,-2 13-5,0 7 0,-2 0 0,-7 0 1,7 0 0,2-3-1,0-7 0,0 1 1,0 6 1,0 3-1,-2 0 1,-4 0-3,6 0 0,0 0-1,0 0 0,0 0-1,0 0-3,0 0-1,-3 0-4,-4 0-17,1 0-29,6 0-99,0 0-91</inkml:trace>
  <inkml:trace contextRef="#ctx0" brushRef="#br0" timeOffset="1">859 1704 75,'0'2'45,"0"1"-25,0-3 29,0 0-11,0 0-11,0 0-3,0 0 6,0 0-4,0 0-3,0 0 4,0 0-1,-2 0-4,2 0-1,0 0-4,0 0-1,0 0-6,-6 0-5,1 0-3,-3 0 0,0 0 2,-5-8 0,-1-2 3,3-7-2,-5 0-4,2-4 3,-4-4 1,3-2-1,1 0 2,1-4-2,3-3 0,-1-1 0,3-5 0,5-2 0,1-3-1,2-3-3,0 3 4,0-5 1,0 3-4,7 6 0,6 2 0,1 7 2,-1 7-3,3-2 1,0 3-2,0-2-2,0 4 3,3 4-1,3 1 1,7-1-1,3 4 1,-1-2-2,7 5-1,0 0 3,-2 4-1,2 4 1,-4 3-1,3 0-1,-2 0 1,-1 0 0,1 0 0,-3 3 0,3 6 1,0 5-3,-6 1 2,-3-4-1,1 3 1,-2 5-1,-8-2 0,0 4 2,7-2 0,-6 2-1,-1 3 0,-2-2 0,-4 0 0,-4 4 0,4-3 2,-3 2-2,1 2 3,-5 0-4,3 0 1,-5 0 2,0 4-1,-2-5-5,0 5 6,0-1-3,0 3 4,0-2-1,0 5 1,0 1-2,-4-2 0,-7 2-2,0-7 2,3-2 0,-1-4-1,2-1 0,-6-3 2,0-3 0,-4 2 1,2-8-1,-5 2 1,7-2 0,0 0-1,-6-3-1,1-1 0,-8-2-3,4-3 3,-5 1 0,2-3 0,-1 0 0,4 0 0,5 0 0,-2 0 0,0 2 0,3-2-1,-6 0 0,9 0 1,-2 0 0,2 0 0,-1 0 1,1 0-1,-4 0 1,4 0-1,5 0 0,-1 0 0,-2 0 0,0 0 0,2 0 0,-1 0 0,1 0 0,0 0 0,1 0 1,-1 0 0,5 0-1,-5 0 0,-4 0 0,2 0 0,0-2 0,3-3 0,1 2 0,1 1-1,-2 0 0,5 2 1,-2-3 0,3 1-1,-1-1 1,0 1-1,3 2-6,-3-3-18,3 3-36,0 0-79,0-2-46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6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900 1750 6,'0'-2'31,"0"2"1,0 0-12,0 0-2,0 0-1,0 0-5,0 0 2,0 0 6,0 0-2,0 0-4,0 0-4,0 0 2,0 0-1,0 0 1,0 0-3,0 0 3,0 0 0,0 0-7,0 0-3,-5 0 1,-3 0 2,2 0 1,-4 4-3,-1 4-1,-1-1 1,-1 8-1,0 1-1,0 3 2,2 3 0,3-2 4,-1-1-6,0 1 1,0 2 3,-1-1-3,2 1 1,1 5-1,-1-1-1,-1-1 2,5 1-2,2 3-1,-2-2 2,4 0-2,0-3 2,0 6 2,0-7-3,0 4 2,10 3 1,1-6-2,6-3-1,-4 6 0,1-5 1,2-3-1,1 1-1,9-7-1,-6 5 2,4-6-1,2-5 1,0 3-1,1-5 2,-4-3-1,6 0 2,-4-2-3,3 0 0,-8 0 2,6 0 1,1 0-2,-2 0 3,5-5-3,-5-9 1,-1-2 2,0-7 0,-1 2-3,1 0 3,-3-6-3,-3 0 1,-4 3-1,1 0 4,0-4 1,-4 7-2,-3-1 3,-3 5-2,-2-5 3,-3 2 0,2-1-4,-2-1-2,0-2 0,0-1 9,0 6-9,0 2 2,0 1-2,-13-6-1,0 0 1,-3 2-2,6 3 1,3-1-1,-2 5 0,1-5 0,1 6 1,-1 3-1,2-3 1,-2 10-1,1-6-1,-2 0 2,5-1 1,-7 2-1,6 2 0,-1 0-1,4 0 1,-2 1 0,0 1 0,2 3 0,-1 0 0,3 0 0,-2 0-1,2 0 0,0 0 0,0 0 0,0 0 1,0-2 0,0 2-1,0 0 0,0 0 0,0 0-1,0 0 1,0 0-1,0 0-1,0 0 0,0 0 0,0 0 0,0 0-2,0 0 0,0 0-2,0 0 0,0 0-4,0 0 1,0 0 3,0 0 6,0 0 1,2 9-1,11 8 0,2 2 0,4-5 0,-3 6 0,0 0 0,2 2-1,-2-3 2,7 1-1,-2 2 0,2 2-1,-4-3 1,7-1-1,-5-5 0,2 1 0,-4 4 0,3-8-4,-3 0-1,3-4 4,-3-4 0,-2 1 0,7 0-3,-5-2 2,1-3 2,-2 0-2,1 0 2,-2 0 2,8-3-1,-5-7 2,1 1-4,1-6 4,-2-2-2,4-3 0,-2 1 0,-5-1 0,5-1 0,-2-4 0,2 4 0,-4 2 0,2-3 1,-1-2-1,-1 0 0,-2-4 0,0-1 0,-1 2 0,-2 4 1,-3 3 2,-1-4 2,-5 5 0,0-5-2,-2-2-2,1-5 0,-3 2-1,0 4 2,0-2-2,0 2 3,0 6 1,0 1-1,0 2 3,-5-1-1,-6 0 0,-1 1-3,-3 2 3,2 2 0,-1 3-3,-2-1-3,-3 5 0,-2-3 0,-1 4 1,3-1 0,-5 3 0,-3-1 0,1 3-2,-2 0 3,5 0-2,-2 0 0,2 0 3,5 0-5,-1 0 1,1 0 2,5 7-3,-1 0 1,1 3 1,-5 3-1,2-1 0,1-3 1,4 1 2,3-6-1,1 2 0,4-3 2,0-3-4,3 0 1,0 0-2,0 0-2,0 0 0,0 0-2,0 0-4,0 0 2,0 0 1,0 0-2,0 0 7,0 0 4,13-9 1,4 3-1,0-4-1,4-2 0,-2 0 1,2-6-1,3 2 1,-1-1-2,1-5 2,-1 0 1,0-2-2,1-5 0,0 0 1,0-6 1,-1 6-1,-2-2 1,2-3-1,1 0 0,2 0 2,-10 0-1,0 1-1,-1 0 0,0 0 4,-4 1-1,-5 15 1,1-1-4,-4-2 2,0 2 2,-1-6-2,-2 3-1,0-6 0,0 0 2,0 1-1,0 1-2,0 1 2,-11-6-2,-1 7 1,1 1 0,-2 0 3,-2 6-4,-1 4 1,-2-6-3,-6 3 3,6-2-2,-4 3 3,-1 5-2,2 4-2,1-2 1,-2-1 1,3 1 2,0 3-3,-3-1 0,3 2-3,2 3 2,0 0 1,3 0-1,-8 0-1,3 0 0,1 14 3,2 6-6,-1-4 7,1 7-2,2-2 0,-3 1 0,4-3 0,0 10-2,-4-4 2,6-3 0,-1 4-1,-1-7 1,2 3 0,3 0-1,1 2 1,-2 1-1,5-6 0,-2-2-1,1 2 1,3 1-3,-4 1 3,6 1 0,0-6-2,0 5 0,0-7 1,0-2 0,0-2-1,0-1 1,0-6 0,0-1 1,0-2-1,0 0 1,0 0-2,0 0 2,0 0 1,0 0-1,0 0 1,0 0 1,0 0-1,0 0 0,0 0-1,0 0 0,0 0 0,0 0 0,0 0-4,0 0 4,0 0 6,0 0-3,0-5 0,6-11-1,1-8 2,3-5-3,-1-6 1,-2 1-1,1-6 0,3-4 1,2-7 1,-5 0-2,-4 2 1,0 1 1,-4 8 1,0-5-1,0 10-1,0-4 1,-8-3 2,-5 3-3,-8-4 1,-3 9 0,-5 4-1,-1 6 1,0 8 0,0 1-2,-2 1 0,5-1-1,1-5-2,-3 11 3,-2 4-1,7 2 1,-2 3 0,0 0-1,-3 0 1,6 0-2,1 0 2,-1 5-2,-3 10-1,2 3 3,-5 2-1,1 8-1,6 1 0,1 4 1,4-1 0,4-1-1,-2-2 1,6-2 1,3 7 0,-2-3-1,6 0 1,-1 4-1,3-4-1,0-1 1,0-2 0,0 3 1,13 2-2,1 1 4,2-3-4,-1 0 2,-2-4 0,2 3 0,2-4 0,-7 0 0,8-3 0,-5-4 0,-2-5-1,-1-3 0,-4-5 0,-1 0 0,-3-4 1,2 3 1,-4-5 0,0 0-1,0 0 1,2 0 2,-2 0-1,0 0 0,0 0 3,0 0-1,0 0 2,0 0 0,0 0-1,0 0-2,0 0 1,0 0 0,0 0 3,0 0-1,0 0 2,0 0 0,0 0-4,0 0-2,0-5-1,-6-9 0,-11-2-1,-5-6 0,-4 3 0,3-5-1,-7 0 1,-2-5 0,7-1 0,-4-1-1,0 2 0,1 2 1,-1 1-1,-2 6 1,-1 3-3,-4 3 2,-2 2 1,-5 0 0,2 7 0,0 0 0,8 3 1,3 2-2,-4-6 1,3 6 0,0 0 1,-10 0-4,9 6 5,0 10-2,0 4-2,9-2 1,-1-2 0,-2 6 1,0 6-1,8 7-1,-1-2 0,6-1 1,-3 4-1,0 0 0,11 2 1,1 0 0,4 5-1,0-4 0,0 0 1,13 0 0,8 0-2,-6-2 3,6-4-1,3-2 0,4-3 0,2-4-1,-5 0 1,10-10-3,-2 3 3,1-7 2,5-3-1,1-2 0,-1-5-1,0 0 2,-7 0 2,2 0-3,-3 0 0,-5 0 0,1 0 0,2 0 1,-4-2-1,4-3 1,-3 0-1,-4-3 0,-7-2 0,-2 6 1,-8 2 1,-5 2 4,0 0-2,0 0-1,0 0 1,0 0-3,0 0 1,0 0 1,0 0 3,0 0 0,0 0 3,0 0 1,0 0-8,0 0-3,0 0-1,-24 0 1,-1 0 2,-4 0-1,0 0-3,3 0 3,-4 0-1,5 0 0,-4 0 0,-13 14 0,4 6 1,-5 9-2,-2 2 2,7 0-2,-5 4 0,13-1 1,3-2-1,-1 1 0,6-1 0,3 7-1,0-1 2,-3 4 2,-1-3-1,4-3-1,11-1-1,1-5 2,1-3-2,-1 6 0,3-6 1,4 3-2,0-1 1,0-8-2,0 1 1,14 0 0,4 0 2,11-3-3,0-2 3,0-3 0,-3-1 0,10-1 3,-4-7-3,4-3 0,4-2 3,-7 0 2,4 0-2,2-2 1,1-15-1,2 0 1,-6 2-1,9-1 0,-9-7 0,3-5 1,-1 1 0,-7-2-1,-2 0 1,-5 2 0,2 2-1,-3-3 1,-2 1 0,-8 5 1,3 0-2,-9 8 2,2 2 0,-5-3 0,5-1 0,-2-9 0,3-2-1,-2 2 3,-5 6 1,-3 12-5,0 7 0,-3 0 0,-5 0 1,6 0 0,2-2-1,0-9 0,0 3 1,0 5 1,0 3-1,-2 0 1,-4 0-3,6 0 0,0 0-1,0 0 0,0 0-1,0 0-3,0 0-1,-3 0-4,-4 0-17,1 0-29,6 0-99,0 0-91</inkml:trace>
  <inkml:trace contextRef="#ctx0" brushRef="#br0" timeOffset="1">845 1658 75,'0'2'45,"0"1"-25,0-3 29,0 0-11,0 0-11,0 0-3,0 0 6,0 0-4,0 0-3,0 0 4,0 0-1,-3 0-4,3 0-1,0 0-4,0 0-1,0 0-6,-6 0-5,2 0-3,-5 0 0,2 0 2,-6-8 0,0-2 3,2-6-2,-5-1-4,2-3 3,-3-5 1,2-1-1,1 0 2,2-4-2,1-3 0,1-1 0,1-5 0,7-2 0,0-3-1,2-2-3,0 2 4,0-5 1,0 4-4,7 4 0,6 4 0,1 6 2,-2 6-3,4-1 1,-1 2-2,2-1-2,-2 3 3,4 5-1,2 1 1,8-2-1,2 4 1,-1-1-2,8 4-1,-1 0 3,-1 4-1,1 5 1,-4 2-1,4 0-1,-2 0 1,-2 0 0,1 0 0,-2 2 0,2 7 1,1 5-3,-7 1 2,-2-4-1,0 1 1,-2 8-1,-6-4 0,-2 4 2,8-1 0,-7 2-1,0 2 0,-2-2 0,-4 1 0,-4 2 0,3-1 2,-1 1-2,-1 2 3,-3 1-4,1 0 1,-4-1 2,0 3-1,-2-2-5,0 2 6,0 0-3,0 3 4,0-1-1,0 3 1,0 3-2,-4-3 0,-7 2-2,0-7 2,3-2 0,0-4-1,1 0 0,-6-4 2,0-2 0,-4 1 1,2-7-1,-3 2 1,5-3 0,0 2-1,-6-5-1,1 0 0,-8-2-3,5-3 3,-6 0 0,3-2 0,-2 0 0,5 0 0,4 0 0,-2 0 0,1 3 0,2-3-1,-6 0 0,9 0 1,-1 0 0,1 0 0,-1 0 1,1 0-1,-3 0 1,3 0-1,5 0 0,-1 0 0,-2 0 0,1 0 0,1 0 0,-1 0 0,1 0 0,0 0 0,1 0 1,-1 0 0,5 0-1,-5 0 0,-3 0 0,1 0 0,0-3 0,3-1 0,2 1 0,0 1-1,-2-1 0,4 3 1,0-2 0,2 0-1,-1-1 1,0 1-1,3 2-6,-3-2-18,3 2-36,0 0-79,0-3-46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7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883 1699 6,'0'-3'31,"0"3"1,0 0-12,0 0-2,0 0-1,0 0-5,0 0 2,0 0 6,0 0-2,0 0-4,0 0-4,0 0 2,0 0-1,0 0 1,0 0-3,0 0 3,0 0 0,0 0-7,0 0-3,-5 0 1,-3 0 2,2 0 1,-4 5-3,0 3-1,-2-1 1,-1 6-1,0 4-1,1 1 2,1 3 0,3-2 4,0 0-6,-2 0 1,2 3 3,-2-1-3,2-1 1,1 7-1,-1-2-1,0-1 2,4 1-2,1 4-1,0-3 2,3 0-2,0-3 2,0 6 2,0-6-3,0 3 2,10 3 1,0-6-2,7-2-1,-5 5 0,3-5 1,0-2-1,2 0-1,8-6-1,-5 4 2,4-5-1,1-5 1,0 2-1,2-4 2,-4-3-1,5 1 2,-3-3-3,2 0 0,-8 0 2,7 0 1,0 0-2,0 0 3,2-6-3,-3-7 1,-1-3 2,-1-6 0,-1 1-3,2 1 3,-3-7-3,-3 1 1,-5 3-1,1 0 4,2-4 1,-5 6-2,-4 0 3,-2 4-2,-1-4 3,-4 2 0,1-2-4,-1 0-2,0-2 0,0-1 9,0 5-9,0 3 2,0 0-2,-12-5-1,-1-1 1,-3 3-2,6 3 1,3-2-1,-1 5 0,-1-4 0,3 6 1,-2 1-1,2-1 1,-1 9-1,-1-6-1,0 1 2,3-2 1,-6 2-1,7 2 0,-2 0-1,4 1 1,-2-1 0,0 3 0,2 2 0,-1 0 0,3 0 0,-2 0-1,2 0 0,0 0 0,0 0 0,0 0 1,0-3 0,0 3-1,0 0 0,0 0 0,0 0-1,0 0 1,0 0-1,0 0-1,0 0 0,0 0 0,0 0 0,0 0-2,0 0 0,0 0-2,0 0 0,0 0-4,0 0 1,0 0 3,0 0 6,0 0 1,2 10-1,11 6 0,2 2 0,3-4 0,-2 6 0,0-1 0,1 2-1,-1-2 2,7-1-1,-3 4 0,3 1-1,-5-2 1,8-2-1,-5-4 0,1 0 0,-3 5 0,2-9-4,-2 1-1,2-4 4,-2-4 0,-2 1 0,6-1-3,-4-1 2,1-3 2,-2 0-2,0 0 2,-1 0 2,7-3-1,-4-6 2,1 0-4,0-6 4,-1-1-2,4-3 0,-3 0 0,-4 0 0,4-2 0,-1-3 0,1 3 0,-3 3 0,2-3 1,-2-3-1,0 1 0,-3-4 0,1-1 0,-1 2 0,-2 4 1,-3 2 2,-2-4 2,-3 6 0,-2-5-2,-1-2-2,1-6 0,-3 4-1,0 3 2,0-3-2,0 3 3,0 5 1,0 2-1,0 1 3,-5 0-1,-5-1 0,-3 2-3,-1 1 3,1 3 0,-1 2-3,-1-1-3,-4 5 0,-2-2 0,0 2 1,2 1 0,-4 1 0,-4 1 0,2 2-2,-3 0 3,5 0-2,-1 0 0,1 0 3,6 0-5,-2 0 1,1 0 2,6 7-3,-2 0 1,2 2 1,-6 4-1,2-1 0,1-4 1,5 2 2,1-6-1,3 2 0,3-3 2,0-3-4,3 0 1,0 0-2,0 0-2,0 0 0,0 0-2,0 0-4,0 0 2,0 0 1,0 0-2,0 0 7,0 0 4,12-9 1,5 3-1,0-4-1,4-2 0,-2 1 1,1-6-1,3 1 1,0 0-2,1-6 2,-2 0 1,1-1-2,1-5 0,-2 0 1,2-6 1,-1 6-1,-2-2 1,1-3-1,2 0 0,1 0 2,-10 0-1,1 1-1,0-1 0,-2 2 4,-3 0-1,-5 14 1,0-1-4,-2-1 2,-2 2 2,0-6-2,-2 2-1,0-5 0,0 0 2,0 0-1,0 2-2,0 1 2,-10-6-2,-3 6 1,3 2 0,-2 0 3,-4 5-4,0 4 1,-1-5-3,-6 3 3,5-3-2,-4 4 3,0 3-2,2 6-2,-1-3 1,0-1 1,3 2 2,-2 1-3,-1 1 0,3 1-3,1 3 2,0 0 1,3 0-1,-7 0-1,2 0 0,2 13 3,1 7-6,-1-4 7,2 5-2,0 0 0,-1 1 0,3-4 0,0 10-2,-4-4 2,7-2 0,-2 3-1,-1-6 1,3 2 0,2 0-1,1 2 1,-2 2-1,5-7 0,-2-1-1,1 1 1,4 1-3,-5 2 3,6 0 0,0-6-2,0 6 0,0-7 1,0-2 0,0-3-1,0-1 1,0-4 0,0-2 1,0-2-1,0 0 1,0 0-2,0 0 2,0 0 1,0 0-1,0 0 1,0 0 1,0 0-1,0 0 0,0 0-1,0 0 0,0 0 0,0 0 0,0 0-4,0 0 4,0 0 6,0 0-3,0-5 0,6-11-1,0-7 2,4-6-3,-1-4 1,-2 0-1,1-6 0,2-4 1,3-6 1,-5 0-2,-4 1 1,0 1 1,-4 8 1,0-4-1,0 8-1,0-3 1,-8-2 2,-4 3-3,-10-6 1,-1 10 0,-6 4-1,0 6 1,-1 7 0,1 1-2,-2 2 0,5-1-1,0-6-2,-2 11 3,-3 4-1,8 3 1,-3 2 0,1 0-1,-4 0 1,6 0-2,2 0 2,-1 5-2,-5 9-1,5 4 3,-7 1-1,1 8-1,7 1 0,0 5 1,4-3 0,5 1-1,-3-3 1,6-2 1,3 7 0,-1-2-1,4-1 1,1 3-1,2-2-1,0-3 1,0 0 0,0 2 1,12 2-2,2 1 4,2-3-4,-1 0 2,-2-4 0,1 3 0,3-4 0,-7 1 0,7-4 0,-4-3 0,-3-6-1,0-3 0,-4-3 0,-1-2 0,-3-3 1,2 3 1,-4-5 0,0 0-1,0 0 1,2 0 2,-2 0-1,0 0 0,0 0 3,0 0-1,0 0 2,0 0 0,0 0-1,0 0-2,0 0 1,0 0 0,0 0 3,0 0-1,0 0 2,0 0 0,0 0-4,0 0-2,0-5-1,-6-9 0,-11-1-1,-4-6 0,-4 3 0,2-6-1,-6 1 1,-3-5 0,7-1 0,-3-2-1,0 4 0,0 0 1,-1 2-1,-1 6 1,-1 2-3,-4 3 2,-2 2 1,-6 1 0,3 6 0,0 1 0,7 1 1,3 3-2,-2-5 1,1 5 0,0 0 1,-8 0-4,7 5 5,1 11-2,-1 3-2,10-1 1,-2-3 0,-1 7 1,-1 5-1,8 7-1,0-2 0,5-1 1,-2 4-1,-1 0 0,11 1 1,1 2 0,4 4-1,0-5 0,0 1 1,12 0 0,9 0-2,-6-3 3,6-2-1,2-3 0,5-3 0,1-3-1,-4-1 1,8-10-3,0 4 3,1-8 2,4-2-1,1-2 0,-1-5-1,1 0 2,-8 0 2,2 0-3,-2 0 0,-6 0 0,1 0 0,3 0 1,-4-2-1,3-3 1,-2 0-1,-5-3 0,-6-1 0,-2 5 1,-8 2 1,-5 2 4,0 0-2,0 0-1,0 0 1,0 0-3,0 0 1,0 0 1,0 0 3,0 0 0,0 0 3,0 0 1,0 0-8,0 0-3,0 0-1,-24 0 1,-1 0 2,-3 0-1,0 0-3,3 0 3,-5 0-1,5 0 0,-3 0 0,-13 14 0,3 5 1,-4 9-2,-2 3 2,6-1-2,-3 4 0,11-2 1,4-1-1,-2 1 0,7-1 0,2 7-1,0-1 2,-2 4 2,-2-3-1,5-3-1,9-1-1,2-5 2,2-3-2,-2 6 0,3-5 1,4 1-2,0 1 1,0-8-2,0-1 1,14 2 0,4-1 2,10-2-3,0-3 3,1-2 0,-4-2 0,11 0 3,-5-7-3,5-3 0,2-2 3,-5 0 2,3 0-2,3-2 1,0-15-1,2 0 1,-6 4-1,10-4 0,-10-4 0,3-7 1,-1 2 0,-7-2-1,-1 0 1,-5 1 0,1 3-1,-2-3 1,-2 0 0,-9 7 1,3-2-2,-7 8 2,0 3 0,-3-3 0,3-3 0,-1-6 0,3-4-1,-2 3 3,-5 6 1,-3 11-5,0 7 0,-3 0 0,-5 0 1,6 0 0,2-2-1,0-8 0,0 1 1,0 7 1,0 2-1,-2 0 1,-4 0-3,6 0 0,0 0-1,0 0 0,0 0-1,0 0-3,0 0-1,-3 0-4,-3 0-17,0 0-29,6 0-99,0 0-91</inkml:trace>
  <inkml:trace contextRef="#ctx0" brushRef="#br0" timeOffset="1">829 1609 75,'0'2'45,"0"1"-25,0-3 29,0 0-11,0 0-11,0 0-3,0 0 6,0 0-4,0 0-3,0 0 4,0 0-1,-3 0-4,3 0-1,0 0-4,0 0-1,0 0-6,-5 0-5,0 0-3,-3 0 0,0 0 2,-4-7 0,-1-3 3,2-6-2,-4 0-4,1-4 3,-3-4 1,3-1-1,0-1 2,1-2-2,3-5 0,0 0 0,2-5 0,5-2 0,2-2-1,1-3-3,0 3 4,0-6 1,0 4-4,6 5 0,7 2 0,0 7 2,0 6-3,2-1 1,0 2-2,1-1-2,0 2 3,2 6-1,3 0 1,7-1-1,3 3 1,-2-1-2,9 5-1,-2 0 3,-1 3-1,1 4 1,-3 3-1,3 0-1,-2 0 1,-1 0 0,0 0 0,-1 3 0,1 5 1,1 5-3,-6 2 2,-3-4-1,1 1 1,-2 7-1,-8-3 0,0 3 2,8 0 0,-7 1-1,0 2 0,-3-1 0,-3 0 0,-4 3 0,3-2 2,-2 1-2,1 2 3,-5 1-4,2 0 1,-4 0 2,0 2-1,-2-2-5,0 2 6,0 1-3,0 2 4,0-1-1,0 3 1,0 2-2,-4-2 0,-6 2-2,-1-6 2,3-3 0,0-4-1,1 1 0,-6-5 2,1-2 0,-5 2 1,2-7-1,-3 1 1,5-2 0,1 1-1,-7-4-1,2 0 0,-9-2-3,5-3 3,-5 0 0,3-2 0,-3 0 0,5 0 0,4 0 0,-1 0 0,0 2 0,2-2-1,-5 0 0,9 0 1,-3 0 0,3 0 0,-2 0 1,2 0-1,-4 0 1,3 0-1,5 0 0,-1 0 0,-2 0 0,1 0 0,2 0 0,-2 0 0,1 0 0,0 0 0,1 0 1,0 0 0,4 0-1,-5 0 0,-3 0 0,2 0 0,-1-2 0,3-2 0,1 1 0,1 1-1,-1 0 0,3 2 1,0-3 0,2 1-1,-1 0 1,0-1-1,3 3-6,-3-2-18,3 2-36,0 0-79,0-2-46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8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865 1648 6,'0'-2'31,"0"2"1,0 0-12,0 0-2,0 0-1,0 0-5,0 0 2,0 0 6,0 0-2,0 0-4,0 0-4,0 0 2,0 0-1,0 0 1,0 0-3,0 0 3,0 0 0,0 0-7,0 0-3,-4 0 1,-4 0 2,2 0 1,-4 5-3,1 2-1,-4 0 1,1 6-1,-1 3-1,1 2 2,1 2 0,4-1 4,-1-1-6,-1 1 1,0 1 3,-1 1-3,2-1 1,2 5-1,-2 0-1,0-2 2,4 2-2,1 3-1,0-3 2,3 0-2,0-2 2,0 5 2,0-6-3,0 3 2,10 3 1,0-5-2,6-3-1,-3 5 0,1-5 1,0-1-1,3-1-1,8-5-1,-5 3 2,3-4-1,1-5 1,1 2-1,2-4 2,-5-3-1,5 0 2,-2-2-3,1 0 0,-7 0 2,7 0 1,-1 0-2,0 0 3,3-5-3,-3-8 1,-2-3 2,-1-5 0,1 1-3,0 0 3,-3-5-3,-2-1 1,-5 4-1,1-1 4,1-3 1,-5 6-2,-2 0 3,-3 3-2,-2-3 3,-3 1 0,2-1-4,-2-1-2,0-1 0,0-2 9,0 6-9,0 3 2,0-1-2,-13-4-1,1-1 1,-4 2-2,6 3 1,4-1-1,-2 5 0,-1-5 0,3 6 1,-2 2-1,3-2 1,-3 9-1,1-5-1,-2-1 2,5-1 1,-6 2-1,5 3 0,0-1-1,2 1 1,-1-1 0,1 3 0,0 2 0,1 0 0,2 0 0,-2 0-1,2 0 0,0 0 0,0 0 0,0 0 1,0-2 0,0 2-1,0 0 0,0 0 0,0 0-1,0 0 1,0 0-1,0 0-1,0 0 0,0 0 0,0 0 0,0 0-2,0 0 0,0 0-2,0 0 0,0 0-4,0 0 1,0 0 3,0 0 6,0 0 1,2 9-1,10 7 0,3 2 0,3-5 0,-3 6 0,1 0 0,1 1-1,-1-2 2,6 0-1,-2 3 0,2 2-1,-4-3 1,7-1-1,-4-5 0,1 1 0,-4 4 0,3-8-4,-2 0-1,1-3 4,-2-4 0,-1 1 0,6-1-3,-5-1 2,2-3 2,-3 0-2,1 0 2,-1 0 2,7-3-1,-5-6 2,1 0-4,1-5 4,-1-2-2,3-3 0,-2 1 0,-5 0 0,5-2 0,-1-4 0,0 4 0,-3 2 0,3-2 1,-2-3-1,0 0 0,-3-3 0,0-1 0,0 2 0,-2 3 1,-4 3 2,0-4 2,-5 5 0,-1-4-2,0-2-2,-1-6 0,-2 3-1,0 4 2,0-3-2,0 2 3,0 6 1,0 2-1,0 0 3,-5 0-1,-5 0 0,-2 2-3,-2 0 3,1 3 0,-1 2-3,0 0-3,-5 4 0,-1-2 0,-1 3 1,2-1 0,-3 3 0,-5 0 0,3 2-2,-3 0 3,4 0-2,-1 0 0,2 0 3,5 0-5,-1 0 1,0 0 2,6 6-3,-1 1 1,0 2 1,-4 3-1,1 0 0,1-4 1,6 1 2,0-4-1,3 0 0,3-2 2,0-3-4,3 0 1,0 0-2,0 0-2,0 0 0,0 0-2,0 0-4,0 0 2,0 0 1,0 0-2,0 0 7,0 0 4,12-8 1,5 2-1,-1-4-1,5-1 0,-3 0 1,2-6-1,3 1 1,-1 1-2,1-6 2,0 0 1,-1-2-2,1-4 0,-1 0 1,1-6 1,0 6-1,-3-2 1,3-3-1,0-1 0,1 1 2,-9 1-1,1-1-1,-1 1 0,-1 0 4,-3 1-1,-6 14 1,2-1-4,-4-2 2,0 2 2,-2-5-2,-1 2-1,0-6 0,0 1 2,0 0-1,0 2-2,0 1 2,-10-7-2,-2 7 1,2 1 0,-2 1 3,-3 5-4,-1 3 1,-1-4-3,-5 2 3,3-2-2,-1 2 3,-2 5-2,2 5-2,0-3 1,-1 0 1,3 1 2,-1 1-3,-1 1 0,1 1-3,3 3 2,-1 0 1,3 0-1,-6 0-1,2 0 0,0 13 3,3 6-6,-2-3 7,2 5-2,1-1 0,-2 1 0,3-3 0,1 9-2,-4-4 2,6-2 0,-3 4-1,1-8 1,2 4 0,2 0-1,1 1 1,-1 2-1,4-6 0,-2-2-1,1 2 1,3 0-3,-3 3 3,5-1 0,0-5-2,0 5 0,0-7 1,0-1 0,0-3-1,0-1 1,0-5 0,0-1 1,0-2-1,0 0 1,0 0-2,0 0 2,0 0 1,0 0-1,0 0 1,0 0 1,0 0-1,0 0 0,0 0-1,0 0 0,0 0 0,0 0 0,0 0-4,0 0 4,0 0 6,0 0-3,0-4 0,5-12-1,2-7 2,3-4-3,-2-5 1,-1-1-1,1-5 0,2-3 1,2-7 1,-4 0-2,-3 2 1,-2 1 1,-3 7 1,0-4-1,0 8-1,0-2 1,-8-4 2,-4 4-3,-9-5 1,-2 9 0,-5 4-1,-1 6 1,1 6 0,-1 2-2,-2 1 0,6-1-1,-1-5-2,-1 10 3,-4 4-1,9 3 1,-4 2 0,2 0-1,-4 0 1,5 0-2,3 0 2,-3 5-2,-2 9-1,3 3 3,-6 2-1,0 7-1,8 1 0,-1 4 1,5-1 0,3 0-1,-1-3 1,5-2 1,3 7 0,-1-2-1,4-1 1,1 3-1,2-2-1,0-2 1,0-1 0,0 2 1,12 2-2,2 1 4,1-3-4,0 0 2,-3-3 0,2 2 0,3-4 0,-7 1 0,7-3 0,-4-4 0,-4-5-1,1-3 0,-4-4 0,-1-1 0,-3-3 1,2 3 1,-4-5 0,0 0-1,0 0 1,1 0 2,-1 0-1,0 0 0,0 0 3,0 0-1,0 0 2,0 0 0,0 0-1,0 0-2,0 0 1,0 0 0,0 0 3,0 0-1,0 0 2,0 0 0,0 0-4,0 0-2,0-5-1,-5-8 0,-12-2-1,-3-5 0,-5 2 0,3-6-1,-7 2 1,-2-5 0,6-1 0,-2-2-1,-1 3 0,1 2 1,-1 0-1,-2 7 1,0 1-3,-5 4 2,-1 1 1,-6 1 0,3 7 0,-1-1 0,8 3 1,3 2-2,-3-5 1,2 5 0,0 0 1,-9 0-4,8 5 5,0 11-2,1 2-2,7-1 1,0-2 0,-2 6 1,0 5-1,8 7-1,-2-2 0,7-1 1,-3 5-1,-1-2 0,12 3 1,-1 0 0,5 5-1,0-5 0,0 1 1,13 0 0,7-1-2,-5-1 3,5-4-1,3-2 0,4-2 0,1-4-1,-3-1 1,8-9-3,-1 3 3,1-7 2,4-2-1,2-2 0,-2-5-1,1 0 2,-7 0 2,1 0-3,-1 0 0,-7 0 0,2 0 0,2 0 1,-3-2-1,2-3 1,-1 0-1,-6-2 0,-5-2 0,-3 4 1,-7 4 1,-5 1 4,0 0-2,0 0-1,0 0 1,0 0-3,0 0 1,0 0 1,0 0 3,0 0 0,0 0 3,0 0 1,0 0-8,0 0-3,0 0-1,-23 0 1,-2 0 2,-2 0-1,-1 0-3,3 0 3,-3 0-1,3 0 0,-2 0 0,-14 13 0,4 6 1,-4 8-2,-2 3 2,6-1-2,-4 4 0,12-1 1,3-3-1,-1 3 0,6-2 0,3 6-1,-1 0 2,-2 4 2,-1-3-1,4-4-1,10 1-1,1-6 2,1-3-2,0 7 0,2-7 1,4 3-2,0-1 1,0-6-2,0-1 1,14 1 0,3-1 2,11-1-3,-1-4 3,1-1 0,-3-2 0,11-1 3,-6-6-3,5-3 0,3-2 3,-6 0 2,3 0-2,3-2 1,0-14-1,3-1 1,-7 4-1,10-3 0,-9-5 0,2-6 1,-1 2 0,-6-2-1,-2-1 1,-5 3 0,2 2-1,-3-4 1,-1 1 0,-9 6 1,3-1-2,-8 8 2,2 1 0,-5-1 0,4-3 0,-1-7 0,2-2-1,0 1 3,-7 6 1,-2 12-5,0 6 0,-2 0 0,-7 0 1,8 0 0,1-3-1,0-6 0,0 0 1,0 7 1,0 2-1,-3 0 1,-2 0-3,5 0 0,0 0-1,0 0 0,0 0-1,0 0-3,0 0-1,-3 0-4,-4 0-17,2 0-29,5 0-99,0 0-91</inkml:trace>
  <inkml:trace contextRef="#ctx0" brushRef="#br0" timeOffset="1">813 1562 75,'0'2'45,"0"0"-25,0-2 29,0 0-11,0 0-11,0 0-3,0 0 6,0 0-4,0 0-3,0 0 4,0 0-1,-3 0-4,3 0-1,0 0-4,0 0-1,0 0-6,-6 0-5,2 0-3,-4 0 0,1 0 2,-6-7 0,1-2 3,1-6-2,-4-1-4,1-4 3,-2-3 1,2-1-1,1-1 2,0-3-2,3-3 0,0-1 0,2-5 0,6-2 0,0-2-1,2-3-3,0 3 4,0-5 1,0 3-4,7 5 0,5 3 0,1 6 2,0 5-3,1 0 1,1 1-2,1 0-2,-1 2 3,3 5-1,3 1 1,6-2-1,3 4 1,-1-1-2,7 3-1,0 1 3,-1 4-1,0 3 1,-3 3-1,4 0-1,-3 0 1,-1 0 0,1 0 0,-3 3 0,3 5 1,0 5-3,-5 1 2,-4-4-1,2 2 1,-3 6-1,-6-2 0,-2 3 2,8-1 0,-6 1-1,-1 3 0,-2-2 0,-3 0 0,-4 3 0,3-1 2,-2 1-2,0 1 3,-4 1-4,2 0 1,-4 0 2,0 3-1,-2-4-5,0 4 6,0 0-3,0 2 4,0-1-1,0 3 1,0 3-2,-4-3 0,-6 1-2,-1-5 2,4-3 0,-1-3-1,1 0 0,-5-4 2,-1-2 0,-3 1 1,2-7-1,-4 2 1,5-2 0,1 0-1,-6-3-1,0 0 0,-6-3-3,3-1 3,-4-1 0,1-2 0,0 0 0,3 0 0,5 0 0,-3 0 0,2 2 0,1-2-1,-4 0 0,7 0 1,-1 0 0,2 0 0,-1 0 1,0 0-1,-2 0 1,2 0-1,5 0 0,0 0 0,-3 0 0,1 0 0,2 0 0,-2 0 0,2 0 0,-1 0 0,1 0 1,0 0 0,4 0-1,-4 0 0,-5 0 0,3 0 0,0-2 0,2-3 0,2 3 0,0 0-1,-2 0 0,5 2 1,-1-3 0,2 1-1,-1 0 1,0 0-1,3 2-6,-3-3-18,3 3-36,0 0-79,0-2-46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847 1597 6,'0'-2'31,"0"2"1,0 0-12,0 0-2,0 0-1,0 0-5,0 0 2,0 0 6,0 0-2,0 0-4,0 0-4,0 0 2,0 0-1,0 0 1,0 0-3,0 0 3,0 0 0,0 0-7,0 0-3,-5 0 1,-2 0 2,1 0 1,-4 4-3,1 3-1,-3 0 1,-1 6-1,1 2-1,0 2 2,2 3 0,2-2 4,0 0-6,0 0 1,-1 2 3,0 0-3,1-1 1,1 6-1,0-1-1,-1-2 2,4 2-2,1 3-1,0-2 2,3-2-2,0 0 2,0 4 2,0-5-3,0 1 2,10 5 1,0-6-2,6-3-1,-4 6 0,2-5 1,0-2-1,2-1-1,8-5-1,-4 4 2,2-4-1,3-5 1,-1 1-1,2-3 2,-4-3-1,4 0 2,-2-2-3,2 0 0,-7 0 2,6 0 1,0 0-2,-1 0 3,3-5-3,-2-7 1,-3-4 2,0-4 0,0 0-3,1 1 3,-3-6-3,-3 1 1,-4 2-1,0 0 4,2-3 1,-5 5-2,-2 1 3,-4 3-2,0-4 3,-4 2 0,1-2-4,-1 0-2,0-2 0,0 0 9,0 4-9,0 3 2,0 0-2,-12-5-1,0 0 1,-3 2-2,5 3 1,4-2-1,-3 5 0,1-4 0,2 5 1,-1 2-1,1-2 1,-1 10-1,0-6-1,-2-1 2,5 0 1,-6 1-1,6 3 0,-2-1-1,4 1 1,-2 0 0,1 1 0,0 3 0,1 0 0,2 0 0,-2 0-1,2 0 0,0 0 0,0 0 0,0 0 1,0-2 0,0 2-1,0 0 0,0 0 0,0 0-1,0 0 1,0 0-1,0 0-1,0 0 0,0 0 0,0 0 0,0 0-2,0 0 0,0 0-2,0 0 0,0 0-4,0 0 1,0 0 3,0 0 6,0 0 1,2 9-1,10 6 0,2 3 0,4-5 0,-3 5 0,0 0 0,2 2-1,-2-2 2,7-1-1,-3 3 0,3 2-1,-4-2 1,6-2-1,-4-4 0,2 0 0,-4 4 0,2-7-4,-1 0-1,1-4 4,-2-2 0,-2-1 0,6 0-3,-4-1 2,1-3 2,-2 0-2,1 0 2,-2 0 2,8-3-1,-6-5 2,3-1-4,-1-5 4,-1-1-2,4-3 0,-3 0 0,-4 0 0,4-1 0,0-4 0,0 4 0,-3 1 0,2-1 1,-1-4-1,-1 1 0,-3-3 0,2-1 0,-2 1 0,-2 4 1,-2 2 2,-2-2 2,-4 3 0,-1-4-2,0-1-2,-1-6 0,-2 3-1,0 4 2,0-4-2,0 4 3,0 4 1,0 2-1,0 1 3,-5 0-1,-4-1 0,-3 2-3,-2 1 3,2 2 0,-2 3-3,-1-1-3,-2 4 0,-4-2 0,1 3 1,2 0 0,-4 1 0,-4 1 0,2 2-2,-3 0 3,5 0-2,-1 0 0,1 0 3,5 0-5,0 0 1,0 0 2,4 7-3,1-1 1,-1 3 1,-4 3-1,2-1 0,1-3 1,4 1 2,2-5-1,1 1 0,5-2 2,-1-3-4,3 0 1,0 0-2,0 0-2,0 0 0,0 0-2,0 0-4,0 0 2,0 0 1,0 0-2,0 0 7,0 0 4,12-8 1,4 2-1,0-3-1,4-2 0,-2 0 1,1-5-1,4 1 1,-1 0-2,0-5 2,0-1 1,0 0-2,1-6 0,-2 1 1,2-6 1,-1 6-1,-2-3 1,2-2-1,0 0 0,3 0 2,-11 0-1,2 1-1,-2-1 0,0 2 4,-4 0-1,-4 13 1,0-1-4,-2-1 2,-2 2 2,0-6-2,-2 3-1,0-6 0,0 0 2,0 1-1,0 2-2,0 0 2,-10-5-2,-2 6 1,2 0 0,-2 2 3,-2 4-4,-2 4 1,-1-5-3,-5 2 3,5-1-2,-3 2 3,-2 4-2,2 5-2,1-3 1,-1 0 1,2 1 2,-1 2-3,-1-1 0,3 2-3,0 3 2,1 0 1,3 0-1,-8 0-1,4 0 0,0 13 3,1 6-6,0-4 7,2 5-2,0 0 0,-2 0 0,4-3 0,0 9-2,-5-3 2,8-3 0,-3 4-1,-1-6 1,4 2 0,1-1-1,1 3 1,-1 1-1,4-5 0,-2-3-1,2 2 1,2 2-3,-4 0 3,6 1 0,0-6-2,0 6 0,0-7 1,0-2 0,0-3-1,0 0 1,0-5 0,0 0 1,0-3-1,0 0 1,0 0-2,0 0 2,0 0 1,0 0-1,0 0 1,0 0 1,0 0-1,0 0 0,0 0-1,0 0 0,0 0 0,0 0 0,0 0-4,0 0 4,0 0 6,0 0-3,0-5 0,6-10-1,0-7 2,4-5-3,-2-4 1,-1 0-1,1-6 0,1-3 1,4-6 1,-5-1-2,-4 2 1,-1 2 1,-3 6 1,0-4-1,0 9-1,0-4 1,-7-2 2,-5 3-3,-9-5 1,-1 9 0,-6 4-1,0 5 1,0 7 0,0 1-2,-2 2 0,5-2-1,0-4-2,-2 9 3,-3 5-1,8 2 1,-3 2 0,1 0-1,-3 0 1,5 0-2,2 0 2,-2 4-2,-3 10-1,3 3 3,-5 1-1,0 7-1,7 1 0,0 5 1,3-2 0,5-1-1,-1-1 1,4-3 1,3 7 0,-1-2-1,4-1 1,1 3-1,2-2-1,0-2 1,0-1 0,0 3 1,12 0-2,1 2 4,2-2-4,0-1 2,-3-3 0,2 1 0,2-2 0,-6 0 0,6-3 0,-3-3 0,-4-5-1,1-4 0,-4-3 0,-2-1 0,-2-3 1,2 3 1,-4-5 0,0 0-1,0 0 1,2 0 2,-2 0-1,0 0 0,0 0 3,0 0-1,0 0 2,0 0 0,0 0-1,0 0-2,0 0 1,0 0 0,0 0 3,0 0-1,0 0 2,0 0 0,0 0-4,0 0-2,0-5-1,-6-8 0,-10-1-1,-4-6 0,-4 3 0,2-6-1,-7 2 1,0-6 0,4 0 0,-1-1-1,-2 2 0,2 1 1,-2 1-1,-1 6 1,-1 2-3,-4 3 2,-1 2 1,-6 0 0,3 7 0,-1-1 0,7 3 1,4 2-2,-3-5 1,2 5 0,-1 0 1,-8 0-4,7 5 5,1 10-2,0 3-2,9-2 1,-2-1 0,-1 5 1,-1 6-1,8 6-1,-1-2 0,6-1 1,-3 4-1,0 0 0,10 1 1,1 2 0,4 3-1,0-4 0,0 1 1,12-1 0,9 1-2,-7-3 3,5-2-1,4-3 0,4-3 0,0-2-1,-3-1 1,9-10-3,-2 4 3,1-7 2,5-3-1,1-2 0,-2-4-1,1 0 2,-7 0 2,2 0-3,-3 0 0,-4 0 0,0 0 0,2 0 1,-3-1-1,3-4 1,-2 1-1,-5-4 0,-5 0 0,-3 3 1,-7 4 1,-5 1 4,0 0-2,0 0-1,0 0 1,0 0-3,0 0 1,0 0 1,0 0 3,0 0 0,0 0 3,0 0 1,0 0-8,0 0-3,0 0-1,-23 0 1,-1 0 2,-3 0-1,0 0-3,2 0 3,-3 0-1,4 0 0,-3 0 0,-12 13 0,2 5 1,-3 8-2,-2 3 2,6-1-2,-4 4 0,11-1 1,4-2-1,-1 1 0,5-1 0,4 7-1,-2-2 2,-1 5 2,-2-4-1,4-2-1,10 0-1,2-6 2,0-3-2,0 7 0,2-7 1,4 3-2,0 0 1,0-7-2,0-1 1,13 1 0,4 0 2,11-2-3,-2-3 3,2-2 0,-4-1 0,11-1 3,-5-7-3,4-2 0,3-2 3,-6 0 2,4 0-2,2-2 1,0-13-1,3-1 1,-6 3-1,8-2 0,-8-6 0,3-5 1,-2 2 0,-6-2-1,-1-1 1,-6 2 0,2 3-1,-2-4 1,-2 1 0,-7 5 1,1 0-2,-7 7 2,1 2 0,-4-2 0,5-2 0,-3-8 0,4-1-1,-2 1 3,-6 6 1,-2 10-5,0 7 0,-2 0 0,-6 0 1,6 0 0,2-2-1,0-7 0,0 1 1,0 6 1,0 2-1,-2 0 1,-4 0-3,6 0 0,0 0-1,0 0 0,0 0-1,0 0-3,0 0-1,-2 0-4,-5 0-17,1 0-29,6 0-99,0 0-91</inkml:trace>
  <inkml:trace contextRef="#ctx0" brushRef="#br0" timeOffset="1">795 1513 75,'0'2'45,"0"0"-25,0-2 29,0 0-11,0 0-11,0 0-3,0 0 6,0 0-4,0 0-3,0 0 4,0 0-1,-2 0-4,2 0-1,0 0-4,0 0-1,0 0-6,-6 0-5,2 0-3,-4 0 0,1 0 2,-5-6 0,-1-4 3,3-4-2,-5-2-4,2-3 3,-3-3 1,2-2-1,1 0 2,1-3-2,2-3 0,0-1 0,2-5 0,6-2 0,0-1-1,2-3-3,0 2 4,0-5 1,0 3-4,7 5 0,5 3 0,1 6 2,-1 6-3,2-2 1,1 2-2,0-1-2,0 3 3,3 5-1,2 0 1,6-1-1,4 3 1,-1-1-2,6 4-1,0 0 3,-1 4-1,0 4 1,-2 2-1,3 0-1,-3 0 1,-1 0 0,2 0 0,-3 2 0,2 6 1,0 4-3,-5 2 2,-3-4-1,1 2 1,-2 5-1,-7-2 0,-1 3 2,8 0 0,-7 1-1,0 2 0,-2-2 0,-4 1 0,-3 2 0,2-1 2,-1 1-2,1 2 3,-5 0-4,1 1 1,-2-2 2,-2 4-1,-1-3-5,0 3 6,0 0-3,0 2 4,0-1-1,0 3 1,0 3-2,-4-3 0,-5 2-2,-2-7 2,4-1 0,-1-4-1,1 0 0,-5-4 2,0-1 0,-4 0 1,2-5-1,-4 0 1,6-1 0,0 0-1,-6-4-1,1 1 0,-7-3-3,4-2 3,-5 0 0,2-2 0,-1 0 0,4 0 0,4 0 0,-2 0 0,1 3 0,2-3-1,-5 0 0,8 0 1,-2 0 0,2 0 0,-1 0 1,1 0-1,-4 0 1,4 0-1,4 0 0,0 0 0,-2 0 0,0 0 0,2 0 0,-2 0 0,2 0 0,-1 0 0,2 0 1,-1 0 0,4 0-1,-4 0 0,-4 0 0,2 0 0,-1-3 0,4-1 0,1 2 0,0 0-1,-1 0 0,4 2 1,-1-3 0,1 1-1,1 0 1,-2 0-1,4 2-6,-2-2-18,2 2-36,0 0-79,0-2-46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34.75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848 1597 6,'0'-2'31,"0"2"1,0 0-12,0 0-2,0 0-1,0 0-5,0 0 2,0 0 6,0 0-2,0 0-4,0 0-4,0 0 2,0 0-1,0 0 1,0 0-3,0 0 3,0 0 0,0 0-7,0 0-3,-6 0 1,0 0 2,0 0 1,-4 4-3,0 3-1,-2 0 1,0 6-1,0 2-1,0 3 2,2 1 0,2-1 4,0 1-6,-1-1 1,1 2 3,-1-1-3,1 1 1,1 5-1,-1-1-1,1-2 2,2 2-2,3 3-1,-1-3 2,3 0-2,0-1 2,0 3 2,0-4-3,0 2 2,10 4 1,0-7-2,5-1-1,-3 4 0,3-4 1,-1-2-1,2 0-1,8-6-1,-4 4 2,2-5-1,2-4 1,1 2-1,0-5 2,-3-2-1,5 1 2,-3-3-3,2 0 0,-7 0 2,4 0 1,2 0-2,-1 0 3,4-6-3,-4-6 1,-2-3 2,0-5 0,0 0-3,1 0 3,-3-4-3,-3-1 1,-5 3-1,3 1 4,-1-5 1,-4 7-2,-2-1 3,-4 5-2,0-5 3,-4 2 0,2-2-4,-2 0-2,0-2 0,0 0 9,0 5-9,0 1 2,0 1-2,-12-5-1,0 0 1,-4 2-2,6 2 1,3 0-1,0 4 0,-1-4 0,1 4 1,0 3-1,1-2 1,-1 10-1,0-6-1,-1 0 2,3-2 1,-5 2-1,6 3 0,-2-1-1,4 1 1,-2 0 0,0 2 0,2 2 0,0 0 0,2 0 0,-2 0-1,2 0 0,0 0 0,0 0 0,0 0 1,0-3 0,0 3-1,0 0 0,0 0 0,0 0-1,0 0 1,0 0-1,0 0-1,0 0 0,0 0 0,0 0 0,0 0-2,0 0 0,0 0-2,0 0 0,0 0-4,0 0 1,0 0 3,0 0 6,0 0 1,2 9-1,10 7 0,3 1 0,2-4 0,-2 5 0,0 1 0,2 1-1,-2-3 2,8 1-1,-5 2 0,5 2-1,-6-2 1,8-2-1,-5-5 0,2 2 0,-5 3 0,3-7-4,-1 0-1,1-4 4,-2-3 0,-2 1 0,7-1-3,-6-1 2,3-3 2,-3 0-2,1 0 2,-2 0 2,8-3-1,-6-6 2,2 1-4,0-6 4,0-1-2,2-3 0,-2 1 0,-3-2 0,3 0 0,0-4 0,0 4 0,-4 1 0,4-2 1,-2-2-1,-1-1 0,-3-2 0,2-1 0,-2 1 0,-2 4 1,-2 3 2,-2-4 2,-4 4 0,0-4-2,-2-1-2,0-5 0,-2 2-1,0 3 2,0-3-2,0 4 3,0 5 1,0 0-1,0 3 3,-4-2-1,-6 1 0,-3 1-3,0 1 3,1 2 0,-2 2-3,-1 0-3,-3 4 0,-2-1 0,1 2 1,0-1 0,-3 3 0,-4 0 0,2 2-2,-3 0 3,5 0-2,-1 0 0,1 0 3,5 0-5,-1 0 1,2 0 2,3 6-3,0 1 1,1 2 1,-5 2-1,2 1 0,0-4 1,5 1 2,3-5-1,0 1 0,5-3 2,-2-2-4,4 0 1,0 0-2,0 0-2,0 0 0,0 0-2,0 0-4,0 0 2,0 0 1,0 0-2,0 0 7,0 0 4,13-7 1,2 1-1,2-4-1,3 0 0,-3-1 1,3-5-1,3 1 1,-1-1-2,0-4 2,0 0 1,0-2-2,0-4 0,0-1 1,1-4 1,-1 5-1,-2-3 1,2-2-1,0 0 0,2 0 2,-9 0-1,0 0-1,0 1 0,-1 0 4,-4 2-1,-4 12 1,0-1-4,-2-1 2,-2 2 2,0-5-2,-2 1-1,0-5 0,0 1 2,0-1-1,0 2-2,0 1 2,-10-5-2,-2 6 1,2 0 0,-2 2 3,-3 4-4,0 4 1,-2-5-3,-5 2 3,4-1-2,-2 2 3,-2 4-2,3 5-2,-1-3 1,1 0 1,1 1 2,-1 2-3,-1-1 0,2 3-3,2 2 2,0 0 1,2 0-1,-6 0-1,2 0 0,2 13 3,0 5-6,-1-3 7,3 5-2,1 0 0,-4 0 0,5-3 0,0 10-2,-4-5 2,6-2 0,-2 4-1,0-6 1,2 2 0,2 0-1,1 2 1,0 1-1,2-5 0,0-3-1,0 2 1,3 1-3,-3 2 3,5 0 0,0-6-2,0 6 0,0-7 1,0-2 0,0-2-1,0-2 1,0-4 0,0 0 1,0-3-1,0 0 1,0 0-2,0 0 2,0 0 1,0 0-1,0 0 1,0 0 1,0 0-1,0 0 0,0 0-1,0 0 0,0 0 0,0 0 0,0 0-4,0 0 4,0 0 6,0 0-3,0-5 0,5-10-1,2-7 2,3-5-3,-3-4 1,0 0-1,1-6 0,2-3 1,2-7 1,-4 0-2,-4 3 1,0 0 1,-4 7 1,0-4-1,0 9-1,0-4 1,-8-2 2,-4 3-3,-8-5 1,-2 9 0,-6 5-1,-1 4 1,1 6 0,0 3-2,-2 0 0,5 0-1,0-5-2,-2 9 3,-3 5-1,8 1 1,-2 3 0,-1 0-1,-2 0 1,5 0-2,2 0 2,-3 4-2,1 11-1,0 1 3,-6 2-1,2 8-1,6-1 0,0 6 1,3-2 0,5-1-1,-1-1 1,4-3 1,3 7 0,-1-2-1,4-1 1,1 4-1,2-3-1,0-3 1,0 0 0,0 3 1,12 0-2,0 2 4,4-2-4,-2 0 2,-1-4 0,1 1 0,1-2 0,-5 1 0,7-5 0,-5-3 0,-2-3-1,0-5 0,-4-3 0,-2-1 0,-2-3 1,2 2 1,-4-4 0,0 0-1,0 0 1,2 0 2,-2 0-1,0 0 0,0 0 3,0 0-1,0 0 2,0 0 0,0 0-1,0 0-2,0 0 1,0 0 0,0 0 3,0 0-1,0 0 2,0 0 0,0 0-4,0 0-2,0-4-1,-6-9 0,-10-1-1,-4-6 0,-5 3 0,3-5-1,-5 0 1,-3-5 0,5 0 0,-1-2-1,-2 2 0,1 3 1,0 0-1,-2 6 1,-1 2-3,-4 3 2,-2 2 1,-5 0 0,4 7 0,-2-1 0,7 3 1,4 2-2,-4-5 1,3 5 0,-1 0 1,-7 0-4,5 5 5,3 10-2,-1 3-2,8-2 1,-1-1 0,-1 5 1,-1 6-1,8 5-1,-1 1 0,6-3 1,-2 4-1,-2 0 0,12 1 1,-1 1 0,5 5-1,0-5 0,0 1 1,12-1 0,8 0-2,-5-1 3,5-4-1,2-1 0,4-4 0,2-3-1,-4 0 1,9-9-3,-1 2 3,0-6 2,4-2-1,2-3 0,-1-4-1,-1 0 2,-6 0 2,2 0-3,-2 0 0,-5 0 0,-1 0 0,4 0 1,-4-2-1,3-3 1,-2 1-1,-5-3 0,-6-1 0,-1 3 1,-9 3 1,-4 2 4,0 0-2,0 0-1,0 0 1,0 0-3,0 0 1,0 0 1,0 0 3,0 0 0,0 0 3,0 0 1,0 0-8,0 0-3,0 0-1,-22 0 1,-3 0 2,-1 0-1,-2 0-3,4 0 3,-4 0-1,4 0 0,-3 0 0,-13 13 0,4 5 1,-4 8-2,-2 4 2,5-2-2,-3 4 0,11-2 1,4-1-1,-2 2 0,7-3 0,3 8-1,-2-1 2,-1 3 2,-2-3-1,4-2-1,10 0-1,2-6 2,0-3-2,0 7 0,2-7 1,4 4-2,0-1 1,0-8-2,0 1 1,14 0 0,2 0 2,12-2-3,-2-2 3,2-3 0,-4-2 0,11 0 3,-5-7-3,4-2 0,3-2 3,-5 0 2,2 0-2,4-2 1,-2-13-1,4-1 1,-5 3-1,7-2 0,-8-6 0,2-5 1,0 2 0,-7-3-1,-2 1 1,-4 0 0,1 4-1,-2-4 1,-2 1 0,-8 5 1,3 0-2,-8 7 2,1 2 0,-3-2 0,2-2 0,0-8 0,3-1-1,-2 2 3,-6 4 1,-2 12-5,0 6 0,-2 0 0,-6 0 1,6 0 0,2-2-1,0-8 0,0 2 1,0 6 1,0 2-1,-2 0 1,-4 0-3,6 0 0,0 0-1,0 0 0,0 0-1,0 0-3,0 0-1,-2 0-4,-5 0-17,2 0-29,5 0-99,0 0-91</inkml:trace>
  <inkml:trace contextRef="#ctx0" brushRef="#br0" timeOffset="1">796 1513 75,'0'2'45,"0"0"-25,0-2 29,0 0-11,0 0-11,0 0-3,0 0 6,0 0-4,0 0-3,0 0 4,0 0-1,-2 0-4,2 0-1,0 0-4,0 0-1,0 0-6,-6 0-5,2 0-3,-4 0 0,0 0 2,-4-6 0,0-3 3,2-6-2,-5 0-4,1-4 3,-1-4 1,0 0-1,3-2 2,0-1-2,2-5 0,0 0 0,2-4 0,6-3 0,0-2-1,2-2-3,0 2 4,0-4 1,0 2-4,6 5 0,7 3 0,0 6 2,-1 5-3,2-1 1,1 2-2,0 0-2,0 2 3,2 5-1,3-1 1,7 1-1,3 2 1,-1-1-2,6 3-1,-1 2 3,1 3-1,-1 3 1,-2 3-1,1 0-1,-1 0 1,0 0 0,0 0 0,-2 3 0,2 5 1,0 4-3,-5 1 2,-3-2-1,2 0 1,-4 7-1,-6-3 0,0 3 2,6-1 0,-5 3-1,-2 0 0,0 0 0,-6 0 0,-2 2 0,3-1 2,-2 0-2,0 4 3,-4-1-4,2 0 1,-4 0 2,0 3-1,-2-3-5,0 3 6,0 0-3,0 1 4,0 1-1,0 2 1,0 2-2,-4-2 0,-6 2-2,0-6 2,2-3 0,0-3-1,1 0 0,-5-3 2,0-3 0,-3 1 1,0-5-1,-3 0 1,6-1 0,0 0-1,-6-4-1,2 1 0,-9-3-3,5-1 3,-5-1 0,3-2 0,-3 0 0,6 0 0,2 0 0,-1 0 0,2 2 0,0-2-1,-4 0 0,8 0 1,-2 0 0,1 0 0,1 0 1,0 0-1,-2 0 1,2 0-1,5 0 0,-2 0 0,-1 0 0,0 0 0,2 0 0,-2 0 0,2 0 0,-1 0 0,2 0 1,-1 0 0,3 0-1,-2 0 0,-5 0 0,2 0 0,0-2 0,2-3 0,1 3 0,2 0-1,-2-1 0,4 3 1,-2-1 0,3-2-1,0 1 1,-2 0-1,4 2-6,-2-2-18,2 2-36,0 0-79,0-3-46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3-12-12T09:51:24.70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1049 2203 6,'0'-3'31,"0"3"1,0 0-12,0 0-2,0 0-1,0 0-5,0 0 2,0 0 6,0 0-2,0 0-4,0 0-4,0 0 2,0 0-1,0 0 1,0 0-3,0 0 3,0 0 0,0 0-7,0 0-3,-6 0 1,-3 0 2,2 0 1,-5 6-3,0 4-1,-3-1 1,0 9-1,0 3-1,0 3 2,2 3 0,4-2 4,-1-1-6,-1 1 1,1 3 3,-2-1-3,2 0 1,2 7-1,-1-1-1,-1-2 2,5 2-2,2 4-1,-1-3 2,4-1-2,0-2 2,0 6 2,0-7-3,0 3 2,12 5 1,0-8-2,8-3-1,-5 7 0,2-7 1,1-2-1,2-1-1,10-7-1,-6 5 2,4-6-1,2-7 1,0 3-1,2-6 2,-5-3-1,6 0 2,-3-3-3,2 0 0,-9 0 2,8 0 1,0 0-2,-1 0 3,4-7-3,-4-10 1,-2-4 2,-1-7 0,0 1-3,1 0 3,-3-7-3,-4 0 1,-5 4-1,1 0 4,1-5 1,-5 8-2,-4 0 3,-3 5-2,-2-5 3,-4 2 0,2-2-4,-2-1-2,0-2 0,0-1 9,0 7-9,0 3 2,0 0-2,-15-6-1,0-1 1,-4 3-2,7 4 1,4-2-1,-2 6 0,0-5 0,2 7 1,-1 3-1,2-3 1,-2 13-1,0-8-1,-1 0 2,5-2 1,-8 3-1,8 3 0,-2 0-1,4 0 1,-2 0 0,1 3 0,1 3 0,0 0 0,3 0 0,-2 0-1,2 0 0,0 0 0,0 0 0,0 0 1,0-3 0,0 3-1,0 0 0,0 0 0,0 0-1,0 0 1,0 0-1,0 0-1,0 0 0,0 0 0,0 0 0,0 0-2,0 0 0,0 0-2,0 0 0,0 0-4,0 0 1,0 0 3,0 0 6,0 0 1,2 12-1,13 9 0,3 3 0,4-6 0,-4 7 0,1 0 0,2 3-1,-2-4 2,8 0-1,-3 4 0,3 2-1,-5-3 1,8-2-1,-5-6 0,2 1 0,-5 5 0,3-10-4,-2 0-1,2-5 4,-3-4 0,-2 0 0,8 0-3,-6-2 2,2-4 2,-3 0-2,1 0 2,-2 0 2,9-4-1,-6-8 2,2 0-4,0-7 4,-1-2-2,4-4 0,-3 1 0,-5-1 0,5-2 0,-1-4 0,1 4 0,-4 3 0,3-3 1,-2-4-1,-1 1 0,-3-5 0,1-1 0,-1 2 0,-3 5 1,-3 3 2,-2-4 2,-5 6 0,-1-6-2,-1-2-2,0-8 0,-3 4-1,0 5 2,0-4-2,0 4 3,0 7 1,0 2-1,0 1 3,-6 0-1,-6-1 0,-3 3-3,-2 1 3,2 3 0,-2 3-3,-1 0-3,-4 5 0,-3-2 0,0 3 1,2 0 0,-4 3 0,-5 0 0,2 3-2,-3 0 3,6 0-2,-2 0 0,2 0 3,6 0-5,-1 0 1,1 0 2,6 9-3,-1 0 1,1 3 1,-6 4-1,2 0 0,1-5 1,6 1 2,2-6-1,2 1 0,5-3 2,-1-4-4,4 0 1,0 0-2,0 0-2,0 0 0,0 0-2,0 0-4,0 0 2,0 0 1,0 0-2,0 0 7,0 0 4,15-11 1,5 3-1,0-5-1,5-2 0,-3 0 1,2-7-1,4 1 1,-1 0-2,1-7 2,-1 0 1,0-2-2,1-6 0,-1-1 1,1-7 1,-1 8-1,-2-3 1,2-4-1,1 0 0,2 0 2,-12 1-1,1 0-1,-1 0 0,-1 1 4,-4 1-1,-6 18 1,1-1-4,-4-2 2,-1 3 2,-1-8-2,-2 3-1,0-7 0,0 0 2,0 1-1,0 2-2,0 1 2,-12-8-2,-3 9 1,3 1 0,-3 1 3,-3 6-4,-1 6 1,-2-7-3,-6 3 3,5-2-2,-3 3 3,-2 6-2,3 6-2,0-3 1,-1-1 1,3 2 2,-1 2-3,-2 0 0,3 2-3,2 4 2,0 0 1,3 0-1,-8 0-1,3 0 0,1 18 3,2 7-6,-1-4 7,2 7-2,1-1 0,-3 1 0,5-4 0,0 12-2,-5-5 2,8-3 0,-3 5-1,0-9 1,3 4 0,2-1-1,2 3 1,-2 2-1,5-8 0,-2-3-1,1 3 1,4 1-3,-5 2 3,7 0 0,0-7-2,0 7 0,0-9 1,0-3 0,0-3-1,0-1 1,0-7 0,0-1 1,0-3-1,0 0 1,0 0-2,0 0 2,0 0 1,0 0-1,0 0 1,0 0 1,0 0-1,0 0 0,0 0-1,0 0 0,0 0 0,0 0 0,0 0-4,0 0 4,0 0 6,0 0-3,0-6 0,7-15-1,1-9 2,4-7-3,-2-6 1,-2 0-1,2-8 0,2-4 1,3-9 1,-5 0-2,-5 2 1,-1 2 1,-4 9 1,0-5-1,0 11-1,0-4 1,-9-4 2,-6 5-3,-10-7 1,-3 12 0,-6 6-1,-1 7 1,0 9 0,0 2-2,-2 2 0,6-2-1,0-6-2,-2 13 3,-4 6-1,10 3 1,-4 3 0,1 0-1,-4 0 1,7 0-2,2 0 2,-2 6-2,-4 13-1,4 4 3,-7 2-1,1 10-1,8 1 0,0 6 1,5-2 0,5-1-1,-2-2 1,6-4 1,4 10 0,-2-3-1,6-1 1,0 4-1,3-3-1,0-3 1,0-1 0,0 3 1,15 2-2,1 2 4,3-4-4,-1 0 2,-3-5 0,2 3 0,3-4 0,-8 0 0,9-4 0,-6-5 0,-3-6-1,0-5 0,-5-5 0,-1-1 0,-4-4 1,3 3 1,-5-6 0,0 0-1,0 0 1,2 0 2,-2 0-1,0 0 0,0 0 3,0 0-1,0 0 2,0 0 0,0 0-1,0 0-2,0 0 1,0 0 0,0 0 3,0 0-1,0 0 2,0 0 0,0 0-4,0 0-2,0-6-1,-7-12 0,-13-2-1,-5-7 0,-5 3 0,3-7-1,-8 1 1,-2-6 0,7-2 0,-3-1-1,-1 3 0,1 2 1,-1 1-1,-2 8 1,-1 3-3,-5 4 2,-2 3 1,-7 0 0,4 9 0,-1 0 0,9 3 1,4 3-2,-4-7 1,3 7 0,-1 0 1,-10 0-4,9 7 5,1 14-2,0 3-2,10-1 1,-1-3 0,-2 8 1,-1 7-1,10 9-1,-1-2 0,7-2 1,-3 6-1,-1-1 0,13 2 1,1 2 0,5 5-1,0-5 0,0 0 1,15 0 0,10 0-2,-7-3 3,6-4-1,4-3 0,5-4 0,1-4-1,-4-1 1,10-13-3,-1 5 3,1-10 2,5-3-1,2-3 0,-2-6-1,1 0 2,-9 0 2,2 0-3,-2 0 0,-7 0 0,1 0 0,3 0 1,-4-2-1,3-5 1,-2 1-1,-6-4 0,-7-2 0,-3 6 1,-9 4 1,-6 2 4,0 0-2,0 0-1,0 0 1,0 0-3,0 0 1,0 0 1,0 0 3,0 0 0,0 0 3,0 0 1,0 0-8,0 0-3,0 0-1,-28 0 1,-2 0 2,-3 0-1,-1 0-3,4 0 3,-5 0-1,5 0 0,-3 0 0,-16 18 0,4 7 1,-5 11-2,-2 4 2,7-1-2,-4 5 0,13-2 1,5-2-1,-2 2 0,8-2 0,3 9-1,-1-1 2,-2 5 2,-2-4-1,5-4-1,12 0-1,2-8 2,1-3-2,-1 8 0,4-8 1,4 3-2,0 0 1,0-10-2,0 0 1,16 1 0,5-1 2,13-2-3,-1-4 3,1-3 0,-4-2 0,13-1 3,-6-9-3,5-3 0,4-3 3,-7 0 2,4 0-2,3-3 1,0-18-1,3-1 1,-7 4-1,11-3 0,-11-7 0,3-8 1,-1 2 0,-8-2-1,-2-1 1,-6 3 0,2 3-1,-3-5 1,-2 2 0,-10 7 1,3-1-2,-9 10 2,1 3 0,-5-3 0,5-3 0,-2-10 0,4-3-1,-2 3 3,-7 7 1,-3 15-5,0 9 0,-3 0 0,-7 0 1,8 0 0,2-3-1,0-10 0,0 2 1,0 8 1,0 3-1,-3 0 1,-4 0-3,7 0 0,0 0-1,0 0 0,0 0-1,0 0-3,0 0-1,-3 0-4,-5 0-17,1 0-29,7 0-99,0 0-91</inkml:trace>
  <inkml:trace contextRef="#ctx0" brushRef="#br0" timeOffset="-5262">985 2087 75,'0'3'45,"0"0"-25,0-3 29,0 0-11,0 0-11,0 0-3,0 0 6,0 0-4,0 0-3,0 0 4,0 0-1,-3 0-4,3 0-1,0 0-4,0 0-1,0 0-6,-7 0-5,2 0-3,-5 0 0,1 0 2,-6-9 0,0-4 3,2-7-2,-5-1-4,1-5 3,-3-5 1,3-2-1,1 0 2,1-4-2,3-5 0,0-1 0,2-6 0,7-3 0,1-3-1,2-3-3,0 3 4,0-7 1,0 5-4,8 6 0,7 4 0,1 8 2,-1 8-3,3-2 1,0 3-2,1-1-2,-1 3 3,4 7-1,3 0 1,8-1-1,4 4 1,-2-1-2,9 5-1,-1 1 3,-1 4-1,1 6 1,-4 3-1,4 0-1,-3 0 1,-1 0 0,1 0 0,-3 3 0,3 8 1,0 6-3,-7 2 2,-3-5-1,1 2 1,-3 8-1,-8-3 0,-1 4 2,9-1 0,-8 2-1,0 3 0,-3-2 0,-4 0 0,-5 4 0,4-2 2,-2 1-2,0 3 3,-5 0-4,2 1 1,-4-1 2,-1 4-1,-2-4-5,0 4 6,0 0-3,0 3 4,0-1-1,0 4 1,0 3-2,-5-3 0,-7 2-2,-1-8 2,4-3 0,-1-5-1,2 0 0,-7-5 2,0-3 0,-5 2 1,3-9-1,-5 2 1,7-3 0,0 1-1,-7-5-1,1 0 0,-9-3-3,5-3 3,-6 0 0,3-3 0,-2 0 0,5 0 0,5 0 0,-2 0 0,1 3 0,2-3-1,-6 0 0,10 0 1,-2 0 0,2 0 0,-1 0 1,1 0-1,-4 0 1,4 0-1,5 0 0,0 0 0,-3 0 0,1 0 0,2 0 0,-2 0 0,2 0 0,-1 0 0,2 0 1,-1 0 0,5 0-1,-5 0 0,-5 0 0,3 0 0,-1-3 0,4-3 0,1 3 0,1 0-1,-2 0 0,5 3 1,-1-3 0,2 0-1,0 0 1,-1 0-1,4 3-6,-3-3-18,3 3-36,0 0-79,0-3-46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38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1034 2151 6,'0'-3'31,"0"3"1,0 0-12,0 0-2,0 0-1,0 0-5,0 0 2,0 0 6,0 0-2,0 0-4,0 0-4,0 0 2,0 0-1,0 0 1,0 0-3,0 0 3,0 0 0,0 0-7,0 0-3,-5 0 1,-4 0 2,2 0 1,-5 6-3,0 4-1,-3-2 1,1 10-1,-1 3-1,0 2 2,2 3 0,4-1 4,-1-2-6,0 2 1,0 2 3,-2-1-3,2 1 1,2 6-1,-1-1-1,-1-2 2,5 3-2,2 3-1,0-3 2,3-1-2,0-2 2,0 7 2,0-8-3,0 3 2,11 5 1,1-8-2,8-2-1,-5 6 0,1-7 1,2-1-1,2-2-1,10-6-1,-7 4 2,5-5-1,1-7 1,1 2-1,2-5 2,-6-3-1,7 0 2,-4-3-3,3 0 0,-9 0 2,7 0 1,1 0-2,-2 0 3,5-7-3,-5-9 1,-1-5 2,-1-6 0,-1 1-3,2-1 3,-3-6-3,-5 0 1,-4 3-1,1 1 4,1-5 1,-6 8-2,-3-1 3,-3 6-2,-2-6 3,-4 3 0,2-2-4,-2-2-2,0-1 0,0-1 9,0 6-9,0 4 2,0-1-2,-15-5-1,0-1 1,-3 2-2,6 5 1,4-3-1,-2 7 0,0-6 0,2 7 1,0 4-1,1-4 1,-2 13-1,0-8-1,-1 1 2,5-3 1,-8 3-1,8 3 0,-2 0-1,4 1 1,-1-1 0,0 3 0,1 3 0,0 0 0,3 0 0,-2 0-1,2 0 0,0 0 0,0 0 0,0 0 1,0-3 0,0 3-1,0 0 0,0 0 0,0 0-1,0 0 1,0 0-1,0 0-1,0 0 0,0 0 0,0 0 0,0 0-2,0 0 0,0 0-2,0 0 0,0 0-4,0 0 1,0 0 3,0 0 6,0 0 1,2 12-1,12 8 0,4 3 0,4-5 0,-4 6 0,0 1 0,3 2-1,-2-3 2,7-1-1,-2 4 0,3 3-1,-6-4 1,9-1-1,-5-7 0,1 2 0,-4 4 0,3-9-4,-3-1-1,3-4 4,-3-4 0,-3 0 0,9 0-3,-6-2 2,1-4 2,-2 0-2,1 0 2,-2 0 2,8-4-1,-5-8 2,1 0-4,1-6 4,-1-3-2,3-3 0,-2 0 0,-5 0 0,4-2 0,0-5 0,1 5 0,-5 2 0,4-2 1,-2-4-1,-1 1 0,-4-6 0,2 0 0,-1 2 0,-3 5 1,-4 2 2,-1-3 2,-5 6 0,-1-7-2,-1-1-2,0-8 0,-3 4-1,0 5 2,0-5-2,0 5 3,0 7 1,0 1-1,0 2 3,-6-1-1,-6 0 0,-2 2-3,-3 2 3,2 2 0,-2 3-3,-1 1-3,-3 4 0,-4-2 0,0 3 1,3 0 0,-5 3 0,-4 0 0,1 3-2,-3 0 3,7 0-2,-3 0 0,3 0 3,5 0-5,-1 0 1,1 0 2,7 9-3,-2 0 1,1 3 1,-6 3-1,3 1 0,0-5 1,6 0 2,2-5-1,2 1 0,5-3 2,-1-4-4,4 0 1,0 0-2,0 0-2,0 0 0,0 0-2,0 0-4,0 0 2,0 0 1,0 0-2,0 0 7,0 0 4,15-11 1,5 3-1,0-4-1,4-3 0,-2 0 1,2-6-1,3 0 1,0 1-2,1-7 2,-2-1 1,1-1-2,0-6 0,0-1 1,1-7 1,-2 8-1,-1-4 1,2-3-1,0 0 0,3 0 2,-12 1-1,0 0-1,0 0 0,-1 1 4,-4 1-1,-7 18 1,2-2-4,-4-1 2,-1 3 2,-1-9-2,-2 4-1,0-7 0,0-1 2,0 2-1,0 2-2,0 1 2,-12-8-2,-2 8 1,2 2 0,-3 1 3,-3 5-4,0 6 1,-3-6-3,-6 2 3,5-1-2,-2 2 3,-3 7-2,4 5-2,-1-3 1,-1-1 1,4 2 2,-2 2-3,-2 1 0,3 1-3,3 4 2,-1 0 1,3 0-1,-7 0-1,2 0 0,1 17 3,2 8-6,0-5 7,1 8-2,1-2 0,-2 1 0,4-3 0,0 11-2,-5-5 2,8-3 0,-2 6-1,-1-10 1,3 4 0,2 0-1,2 2 1,-2 2-1,5-7 0,-2-4-1,2 4 1,3 0-3,-5 2 3,7 1 0,0-8-2,0 8 0,0-10 1,0-2 0,0-3-1,0-2 1,0-6 0,0-1 1,0-3-1,0 0 1,0 0-2,0 0 2,0 0 1,0 0-1,0 0 1,0 0 1,0 0-1,0 0 0,0 0-1,0 0 0,0 0 0,0 0 0,0 0-4,0 0 4,0 0 6,0 0-3,0-6 0,7-14-1,0-9 2,5-8-3,-2-5 1,-2 1-1,2-9 0,2-4 1,3-8 1,-6-1-2,-4 2 1,-1 3 1,-4 8 1,0-5-1,0 11-1,0-3 1,-9-5 2,-5 5-3,-11-7 1,-3 12 0,-5 6-1,-2 7 1,1 8 0,-1 3-2,-1 1 0,5-1-1,1-7-2,-3 14 3,-3 5-1,9 3 1,-4 3 0,2 0-1,-5 0 1,8 0-2,1 0 2,-2 6-2,-3 12-1,3 5 3,-6 1-1,0 10-1,8 1 0,1 6 1,4-2 0,5 0-1,-1-3 1,5-4 1,4 10 0,-2-3-1,6-1 1,0 4-1,3-3-1,0-3 1,0-1 0,0 3 1,15 2-2,1 2 4,2-3-4,0-1 2,-3-5 0,2 3 0,2-4 0,-7 0 0,9-3 0,-6-6 0,-3-5-1,-1-6 0,-4-4 0,-1-1 0,-4-4 1,3 3 1,-5-6 0,0 0-1,0 0 1,2 0 2,-2 0-1,0 0 0,0 0 3,0 0-1,0 0 2,0 0 0,0 0-1,0 0-2,0 0 1,0 0 0,0 0 3,0 0-1,0 0 2,0 0 0,0 0-4,0 0-2,0-6-1,-7-12 0,-13-1-1,-4-8 0,-6 4 0,4-7-1,-9 1 1,-1-7 0,6-1 0,-3-1-1,0 3 0,0 2 1,0 1-1,-3 7 1,0 4-3,-6 3 2,-1 3 1,-7 1 0,3 8 0,0 0 0,9 3 1,3 3-2,-3-7 1,2 7 0,0 0 1,-11 0-4,10 7 5,0 14-2,1 2-2,9 0 1,0-4 0,-3 8 1,-1 8-1,11 8-1,-2-2 0,7-2 1,-3 6-1,0-1 0,12 1 1,1 3 0,5 5-1,0-5 0,0 0 1,15 0 0,9-1-2,-6-2 3,6-4-1,3-3 0,6-3 0,0-5-1,-3-1 1,9-12-3,0 4 3,0-9 2,6-3-1,1-3 0,-2-6-1,2 0 2,-10 0 2,3 0-3,-3 0 0,-6 0 0,0 0 0,4 0 1,-4-2-1,2-5 1,-1 1-1,-7-4 0,-6-2 0,-3 7 1,-9 3 1,-6 2 4,0 0-2,0 0-1,0 0 1,0 0-3,0 0 1,0 0 1,0 0 3,0 0 0,0 0 3,0 0 1,0 0-8,0 0-3,0 0-1,-28 0 1,-1 0 2,-4 0-1,-1 0-3,5 0 3,-6 0-1,6 0 0,-4 0 0,-15 17 0,4 8 1,-6 10-2,-1 4 2,7-1-2,-5 5 0,14-2 1,4-2-1,-1 2 0,7-2 0,3 9-1,0-1 2,-3 4 2,-2-3-1,6-4-1,11 0-1,2-8 2,1-3-2,-1 8 0,4-7 1,4 2-2,0 0 1,0-10-2,0 1 1,16 0 0,5-1 2,12-1-3,0-5 3,0-2 0,-3-3 0,12 0 3,-5-9-3,4-3 0,5-3 3,-8 0 2,4 0-2,4-3 1,-1-18-1,3 0 1,-6 3-1,10-2 0,-10-7 0,2-9 1,-1 3 0,-7-2-1,-3-1 1,-5 3 0,2 2-1,-4-4 1,-1 2 0,-10 7 1,2-2-2,-8 11 2,1 2 0,-5-2 0,5-4 0,-2-9 0,4-3-1,-3 2 3,-6 8 1,-3 14-5,0 9 0,-3 0 0,-6 0 1,7 0 0,2-3-1,0-9 0,0 1 1,0 8 1,0 3-1,-3 0 1,-4 0-3,7 0 0,0 0-1,0 0 0,0 0-1,0 0-3,0 0-1,-3 0-4,-5 0-17,1 0-29,7 0-99,0 0-91</inkml:trace>
  <inkml:trace contextRef="#ctx0" brushRef="#br0" timeOffset="1">971 2038 75,'0'3'45,"0"0"-25,0-3 29,0 0-11,0 0-11,0 0-3,0 0 6,0 0-4,0 0-3,0 0 4,0 0-1,-3 0-4,3 0-1,0 0-4,0 0-1,0 0-6,-6 0-5,1 0-3,-5 0 0,1 0 2,-6-9 0,0-4 3,2-6-2,-4-2-4,0-4 3,-3-6 1,3-1-1,2 0 2,0-4-2,3-5 0,0-1 0,2-6 0,7-3 0,1-2-1,2-4-3,0 3 4,0-6 1,0 4-4,8 6 0,7 4 0,1 8 2,-1 8-3,2-2 1,1 2-2,1 0-2,-1 3 3,3 6-1,4 1 1,8-2-1,3 5 1,-1-2-2,8 6-1,-1 0 3,0 4-1,0 6 1,-3 3-1,3 0-1,-3 0 1,0 0 0,0 0 0,-2 3 0,2 8 1,1 5-3,-8 3 2,-2-5-1,0 1 1,-2 9-1,-8-4 0,-1 5 2,8-2 0,-7 2-1,0 4 0,-4-3 0,-3 0 0,-5 5 0,4-3 2,-2 1-2,0 4 3,-5-1-4,1 1 1,-3-1 2,-1 4-1,-2-3-5,0 3 6,0 0-3,0 3 4,0-1-1,0 4 1,0 3-2,-5-3 0,-6 2-2,-2-8 2,4-3 0,-1-5-1,2 1 0,-7-6 2,1-2 0,-6 1 1,3-8-1,-5 1 1,8-2 0,-1 1-1,-7-5-1,1-1 0,-8-2-3,4-3 3,-5 0 0,2-3 0,-2 0 0,6 0 0,4 0 0,-2 0 0,2 3 0,1-3-1,-6 0 0,10 0 1,-1 0 0,1 0 0,-1 0 1,1 0-1,-3 0 1,3 0-1,5 0 0,0 0 0,-3 0 0,1 0 0,3 0 0,-3 0 0,2 0 0,-1 0 0,2 0 1,-1 0 0,5 0-1,-5 0 0,-4 0 0,2 0 0,-1-3 0,4-3 0,1 3 0,1 0-1,-2 0 0,6 3 1,-2-2 0,2-1-1,0 0 1,-1 0-1,4 3-6,-3-3-18,3 3-36,0 0-79,0-3-46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3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1015 2103 6,'0'-3'31,"0"3"1,0 0-12,0 0-2,0 0-1,0 0-5,0 0 2,0 0 6,0 0-2,0 0-4,0 0-4,0 0 2,0 0-1,0 0 1,0 0-3,0 0 3,0 0 0,0 0-7,0 0-3,-5 0 1,-4 0 2,2 0 1,-4 5-3,-1 5-1,-3-1 1,1 8-1,-1 3-1,1 3 2,1 2 0,5-1 4,-2-1-6,-1 1 1,2 3 3,-3-1-3,2-1 1,2 8-1,0-2-1,-2-1 2,5 1-2,2 5-1,-1-4 2,4 0-2,0-3 2,0 6 2,0-6-3,0 3 2,12 4 1,0-7-2,7-4-1,-4 8 0,1-7 1,1-3-1,3 0-1,9-6-1,-6 4 2,4-6-1,2-7 1,0 4-1,2-6 2,-5-4-1,6 1 2,-3-3-3,2 0 0,-8 0 2,7 0 1,0 0-2,-1 0 3,4-6-3,-4-11 1,-2-3 2,-1-6 0,0 0-3,1 0 3,-3-6-3,-3-1 1,-6 5-1,2-1 4,0-5 1,-4 9-2,-5-1 3,-2 5-2,-2-5 3,-4 2 0,2-1-4,-2-2-2,0-2 0,0 0 9,0 6-9,0 3 2,0 0-2,-15-6-1,1-1 1,-5 3-2,8 4 1,3-2-1,-2 6 0,1-5 0,1 7 1,-1 2-1,3-2 1,-3 12-1,0-8-1,-1 1 2,6-3 1,-9 4-1,8 2 0,-2 0-1,4 1 1,-1-1 0,0 3 0,1 3 0,0 0 0,3 0 0,-2 0-1,2 0 0,0 0 0,0 0 0,0 0 1,0-3 0,0 3-1,0 0 0,0 0 0,0 0-1,0 0 1,0 0-1,0 0-1,0 0 0,0 0 0,0 0 0,0 0-2,0 0 0,0 0-2,0 0 0,0 0-4,0 0 1,0 0 3,0 0 6,0 0 1,2 12-1,12 8 0,4 3 0,3-6 0,-3 7 0,0 0 0,2 2-1,-1-3 2,7 0-1,-3 4 0,3 1-1,-4-2 1,7-2-1,-5-6 0,2 1 0,-5 5 0,3-9-4,-1-1-1,1-5 4,-3-3 0,-1 0 0,7 0-3,-6-3 2,2-3 2,-2 0-2,0 0 2,-2 0 2,9-3-1,-6-9 2,3 1-4,-1-7 4,-1-3-2,4-2 0,-3 0 0,-4-1 0,4-2 0,-1-4 0,1 5 0,-3 2 0,2-3 1,-2-4-1,0 2 0,-4-6 0,1 0 0,0 2 0,-4 4 1,-2 3 2,-2-4 2,-5 7 0,-2-7-2,0-2-2,0-7 0,-3 4-1,0 4 2,0-3-2,0 3 3,0 7 1,0 2-1,0 1 3,-6 0-1,-5-1 0,-4 3-3,-1 1 3,1 3 0,-1 2-3,-2 1-3,-3 4 0,-3-2 0,0 4 1,1-1 0,-3 3 0,-5 0 0,2 3-2,-3 0 3,6 0-2,-2 0 0,2 0 3,6 0-5,-2 0 1,2 0 2,6 9-3,-2-1 1,2 4 1,-7 3-1,3 0 0,0-4 1,7 0 2,1-5-1,2 1 0,5-3 2,0-4-4,3 0 1,0 0-2,0 0-2,0 0 0,0 0-2,0 0-4,0 0 2,0 0 1,0 0-2,0 0 7,0 0 4,14-11 1,5 4-1,1-6-1,4-1 0,-3-1 1,3-6-1,3 1 1,-1 0-2,1-6 2,-1-1 1,0-2-2,1-5 0,-1-1 1,1-7 1,0 7-1,-3-2 1,2-4-1,1 0 0,2 0 2,-11 1-1,0 0-1,-1 0 0,0 1 4,-5 0-1,-5 18 1,1-1-4,-4-1 2,-1 2 2,-1-8-2,-2 3-1,0-6 0,0-1 2,0 2-1,0 1-2,0 2 2,-12-9-2,-3 10 1,4 0 0,-4 1 3,-2 6-4,-1 6 1,-3-7-3,-5 3 3,5-2-2,-3 2 3,-3 7-2,4 5-2,0-2 1,-1-2 1,2 2 2,0 3-3,-2-1 0,3 2-3,1 4 2,1 0 1,3 0-1,-9 0-1,4 0 0,1 17 3,1 7-6,0-4 7,2 7-2,0-1 0,-2 0 0,4-3 0,1 12-2,-6-6 2,9-2 0,-4 5-1,1-10 1,2 5 0,2-1-1,3 3 1,-3 1-1,5-7 0,-2-3-1,2 3 1,3 1-3,-5 2 3,7-1 0,0-6-2,0 7 0,0-9 1,0-2 0,0-4-1,0 0 1,0-8 0,0 0 1,0-3-1,0 0 1,0 0-2,0 0 2,0 0 1,0 0-1,0 0 1,0 0 1,0 0-1,0 0 0,0 0-1,0 0 0,0 0 0,0 0 0,0 0-4,0 0 4,0 0 6,0 0-3,0-5 0,7-15-1,0-9 2,5-6-3,-2-6 1,-3 0-1,3-8 0,2-4 1,2-8 1,-4 0-2,-5 2 1,-1 2 1,-4 8 1,0-4-1,0 10-1,0-4 1,-9-4 2,-6 6-3,-9-8 1,-3 12 0,-6 6-1,-1 6 1,0 9 0,0 2-2,-1 2 0,5-3-1,0-4-2,-2 11 3,-4 6-1,10 4 1,-4 2 0,1 0-1,-4 0 1,7 0-2,1 0 2,-1 5-2,-4 13-1,4 4 3,-7 2-1,1 10-1,8 0 0,0 6 1,5-2 0,4 0-1,-1-3 1,5-4 1,4 10 0,-2-2-1,7-2 1,-1 4-1,3-3-1,0-3 1,0 0 0,0 2 1,14 2-2,2 2 4,2-4-4,-1 1 2,-2-6 0,1 3 0,4-3 0,-9-1 0,10-3 0,-7-5 0,-2-6-1,-1-5 0,-4-4 0,-1-1 0,-4-4 1,3 2 1,-5-5 0,0 0-1,0 0 1,2 0 2,-2 0-1,0 0 0,0 0 3,0 0-1,0 0 2,0 0 0,0 0-1,0 0-2,0 0 1,0 0 0,0 0 3,0 0-1,0 0 2,0 0 0,0 0-4,0 0-2,0-5-1,-7-13 0,-12-1-1,-6-6 0,-4 2 0,3-7-1,-8 1 1,-1-5 0,6-2 0,-3-1-1,-1 2 0,1 3 1,-1 0-1,-2 8 1,-1 3-3,-5 4 2,-1 3 1,-7 0 0,3 8 0,0 0 0,8 3 1,4 3-2,-4-6 1,3 6 0,0 0 1,-11 0-4,9 6 5,1 14-2,1 3-2,8-1 1,0-3 0,-2 8 1,-1 6-1,10 9-1,-1-1 0,6-3 1,-2 6-1,-2-1 0,14 1 1,0 3 0,5 5-1,0-6 0,0 1 1,14 0 0,10 0-2,-6-3 3,5-4-1,4-3 0,5-4 0,1-3-1,-4-1 1,10-13-3,-1 5 3,0-10 2,6-2-1,1-3 0,-1-6-1,0 0 2,-8 0 2,2 0-3,-2 0 0,-7 0 0,1 0 0,3 0 1,-4-2-1,3-5 1,-2 1-1,-6-3 0,-7-3 0,-2 7 1,-9 3 1,-6 2 4,0 0-2,0 0-1,0 0 1,0 0-3,0 0 1,0 0 1,0 0 3,0 0 0,0 0 3,0 0 1,0 0-8,0 0-3,0 0-1,-27 0 1,-2 0 2,-3 0-1,-1 0-3,4 0 3,-5 0-1,5 0 0,-3 0 0,-16 17 0,5 7 1,-6 10-2,-1 4 2,7-1-2,-5 5 0,13-1 1,5-3-1,-2 2 0,8-2 0,3 9-1,-1-1 2,-3 4 2,-1-3-1,5-4-1,11 0-1,2-8 2,2-2-2,-2 7 0,4-8 1,4 3-2,0 1 1,0-10-2,0-1 1,16 2 0,4-1 2,13-2-3,-1-4 3,1-3 0,-4-2 0,12-1 3,-5-8-3,5-3 0,3-3 3,-6 0 2,4 0-2,2-3 1,1-17-1,2-1 1,-6 4-1,10-3 0,-10-7 0,2-7 1,0 1 0,-8-1-1,-2-1 1,-6 2 0,2 4-1,-3-6 1,-2 3 0,-9 6 1,2-1-2,-8 10 2,1 3 0,-6-3 0,6-3 0,-2-10 0,3-2-1,-1 2 3,-7 7 1,-3 15-5,0 8 0,-3 0 0,-7 0 1,8 0 0,2-3-1,0-10 0,0 3 1,0 7 1,0 3-1,-2 0 1,-5 0-3,7 0 0,0 0-1,0 0 0,0 0-1,0 0-3,0 0-1,-3 0-4,-5 0-17,1 0-29,7 0-99,0 0-91</inkml:trace>
  <inkml:trace contextRef="#ctx0" brushRef="#br0" timeOffset="1">953 1992 75,'0'3'45,"0"0"-25,0-3 29,0 0-11,0 0-11,0 0-3,0 0 6,0 0-4,0 0-3,0 0 4,0 0-1,-2 0-4,2 0-1,0 0-4,0 0-1,0 0-6,-7 0-5,2 0-3,-5 0 0,2 0 2,-7-9 0,1-3 3,1-8-2,-4 0-4,0-4 3,-2-6 1,2-2-1,2 1 2,0-4-2,4-5 0,-1-1 0,2-6 0,7-3 0,1-2-1,2-4-3,0 4 4,0-7 1,0 4-4,8 7 0,7 3 0,0 7 2,0 9-3,2-3 1,1 4-2,0-2-2,-1 3 3,5 7-1,2 0 1,8-1-1,4 4 1,-2-1-2,8 5-1,0 0 3,-2 5-1,2 5 1,-4 3-1,3 0-1,-2 0 1,-1 0 0,1 0 0,-4 3 0,4 7 1,0 6-3,-7 3 2,-3-6-1,1 2 1,-3 8-1,-8-3 0,0 4 2,8-1 0,-8 2-1,1 2 0,-4-1 0,-3 0 0,-6 4 0,5-3 2,-2 2-2,-1 2 3,-4 1-4,2 0 1,-4 0 2,-1 3-1,-2-3-5,0 3 6,0 0-3,0 3 4,0 0-1,0 3 1,0 3-2,-5-3 0,-7 2-2,0-8 2,3-3 0,-1-4-1,3 0 0,-8-5 2,1-3 0,-6 2 1,4-9-1,-6 2 1,8-2 0,-1 0-1,-6-4-1,1-1 0,-9-2-3,5-3 3,-6 0 0,2-3 0,-1 0 0,5 0 0,5 0 0,-2 0 0,0 2 0,3-2-1,-6 0 0,9 0 1,-1 0 0,1 0 0,0 0 1,0 0-1,-3 0 1,3 0-1,6 0 0,-1 0 0,-3 0 0,2 0 0,1 0 0,-2 0 0,3 0 0,-2 0 0,2 0 1,0 0 0,4 0-1,-5 0 0,-4 0 0,2 0 0,-1-2 0,5-4 0,0 3 0,1 0-1,-2 0 0,6 3 1,-2-3 0,2 1-1,0-1 1,-1 0-1,4 3-6,-3-3-18,3 3-36,0 0-79,0-3-46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0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1002 2053 6,'0'-3'31,"0"3"1,0 0-12,0 0-2,0 0-1,0 0-5,0 0 2,0 0 6,0 0-2,0 0-4,0 0-4,0 0 2,0 0-1,0 0 1,0 0-3,0 0 3,0 0 0,0 0-7,0 0-3,-6 0 1,-3 0 2,3 0 1,-6 5-3,1 5-1,-3-2 1,-1 9-1,1 2-1,0 4 2,1 2 0,5-2 4,-2 0-6,-1 0 1,2 3 3,-3-1-3,3 0 1,1 7-1,0-1-1,-2-2 2,5 1-2,2 5-1,0-3 2,3-2-2,0-1 2,0 6 2,0-7-3,0 2 2,11 6 1,1-8-2,7-3-1,-5 7 0,2-7 1,1-2-1,3-1-1,8-6-1,-5 5 2,4-6-1,1-7 1,1 3-1,2-5 2,-6-3-1,7-1 2,-3-2-3,1 0 0,-8 0 2,8 0 1,-1 0-2,0 0 3,3-6-3,-3-10 1,-2-4 2,-1-6 0,-1 1-3,2 0 3,-3-7-3,-4 1 1,-5 3-1,2 0 4,0-5 1,-5 8-2,-3 0 3,-3 4-2,-3-4 3,-3 2 0,2-2-4,-2-1-2,0-2 0,0-1 9,0 6-9,0 4 2,0-1-2,-14-5-1,0-1 1,-4 3-2,6 3 1,4-1-1,-1 5 0,-1-5 0,3 7 1,-2 3-1,2-3 1,-1 12-1,-1-7-1,0 0 2,4-2 1,-8 2-1,9 4 0,-3-1-1,4 0 1,-2 1 0,2 2 0,0 3 0,0 0 0,3 0 0,-2 0-1,2 0 0,0 0 0,0 0 0,0 0 1,0-3 0,0 3-1,0 0 0,0 0 0,0 0-1,0 0 1,0 0-1,0 0-1,0 0 0,0 0 0,0 0 0,0 0-2,0 0 0,0 0-2,0 0 0,0 0-4,0 0 1,0 0 3,0 0 6,0 0 1,2 11-1,12 9 0,3 2 0,4-5 0,-3 6 0,0 1 0,2 2-1,-2-4 2,8 1-1,-3 3 0,2 2-1,-4-3 1,8-2-1,-5-5 0,2 0 0,-5 6 0,3-10-4,-2 0-1,1-5 4,-2-3 0,-1-1 0,6 1-3,-5-3 2,2-3 2,-3 0-2,1 0 2,-2 0 2,9-3-1,-6-8 2,2-1-4,0-5 4,-1-3-2,3-3 0,-2 0 0,-5 0 0,5-2 0,-1-4 0,1 4 0,-4 3 0,3-4 1,-2-2-1,-1 0 0,-3-5 0,1-1 0,0 3 0,-4 4 1,-3 2 2,-1-2 2,-5 4 0,-1-5-2,-2-2-2,1-7 0,-3 4-1,0 4 2,0-4-2,0 4 3,0 7 1,0 1-1,0 2 3,-5-1-1,-7 0 0,-2 2-3,-2 1 3,1 3 0,-1 3-3,-1 0-3,-4 4 0,-3-1 0,0 2 1,2 1 0,-4 2 0,-4 0 0,1 3-2,-2 0 3,5 0-2,-2 0 0,2 0 3,6 0-5,-1 0 1,1 0 2,6 9-3,-1-1 1,0 3 1,-5 4-1,2 0 0,1-5 1,5 1 2,3-5-1,1 1 0,5-4 2,0-3-4,3 0 1,0 0-2,0 0-2,0 0 0,0 0-2,0 0-4,0 0 2,0 0 1,0 0-2,0 0 7,0 0 4,14-10 1,5 3-1,0-6-1,5-1 0,-3 0 1,2-6-1,4 0 1,-2 1-2,2-7 2,-1 0 1,0-2-2,0-6 0,0 0 1,1-7 1,-1 7-1,-2-2 1,1-4-1,2 0 0,2 0 2,-12 0-1,1 1-1,-1 0 0,0 1 4,-5 1-1,-5 16 1,0 0-4,-3-3 2,-1 4 2,-1-8-2,-2 3-1,0-7 0,0 0 2,0 2-1,0 1-2,0 1 2,-12-8-2,-2 9 1,3 1 0,-4 1 3,-2 6-4,-1 5 1,-2-7-3,-6 3 3,5-1-2,-3 2 3,-2 6-2,4 5-2,-1-2 1,-1-1 1,3 1 2,-1 3-3,-2-1 0,3 2-3,2 4 2,0 0 1,2 0-1,-6 0-1,2 0 0,1 17 3,1 6-6,0-3 7,2 6-2,1-1 0,-3 1 0,4-3 0,1 10-2,-5-4 2,8-3 0,-4 5-1,1-9 1,2 4 0,3 0-1,1 1 1,-1 3-1,4-7 0,-2-4-1,1 4 1,5 0-3,-6 2 3,7 0 0,0-6-2,0 6 0,0-8 1,0-3 0,0-3-1,0-1 1,0-6 0,0-1 1,0-3-1,0 0 1,0 0-2,0 0 2,0 0 1,0 0-1,0 0 1,0 0 1,0 0-1,0 0 0,0 0-1,0 0 0,0 0 0,0 0 0,0 0-4,0 0 4,0 0 6,0 0-3,0-6 0,7-13-1,0-9 2,5-7-3,-3-5 1,-1 0-1,1-8 0,3-3 1,2-8 1,-4-1-2,-5 2 1,-2 2 1,-3 9 1,0-5-1,0 10-1,0-4 1,-8-3 2,-7 4-3,-8-6 1,-4 11 0,-6 5-1,0 7 1,-1 8 0,1 3-2,-2 1 0,5-2-1,1-5-2,-3 12 3,-3 5-1,9 3 1,-4 3 0,2 0-1,-5 0 1,7 0-2,3 0 2,-3 6-2,-4 12-1,4 3 3,-6 2-1,0 10-1,8 1 0,1 5 1,3-2 0,6-1-1,-2-1 1,5-4 1,5 9 0,-3-3-1,6-1 1,0 4-1,3-2-1,0-4 1,0 0 0,0 2 1,15 2-2,0 2 4,3-3-4,-1-1 2,-2-4 0,1 2 0,3-3 0,-8 0 0,10-4 0,-7-5 0,-3-5-1,1-5 0,-6-5 0,0 0 0,-4-4 1,3 2 1,-5-5 0,0 0-1,0 0 1,2 0 2,-2 0-1,0 0 0,0 0 3,0 0-1,0 0 2,0 0 0,0 0-1,0 0-2,0 0 1,0 0 0,0 0 3,0 0-1,0 0 2,0 0 0,0 0-4,0 0-2,0-5-1,-7-12 0,-12-2-1,-5-6 0,-5 3 0,4-7-1,-9 1 1,-1-6 0,6-1 0,-2-1-1,-2 2 0,2 2 1,-2 2-1,-1 6 1,-1 4-3,-6 3 2,-1 3 1,-6 0 0,3 8 0,-1 1 0,9 2 1,3 3-2,-3-6 1,3 6 0,-2 0 1,-8 0-4,7 6 5,2 14-2,0 2-2,9-1 1,-1-2 0,-2 7 1,0 7-1,9 8-1,-1-2 0,6-2 1,-2 6-1,-1-1 0,12 2 1,2 1 0,4 6-1,0-6 0,0 1 1,14 0 0,10-1-2,-7-2 3,6-4-1,4-2 0,4-5 0,2-3-1,-5-1 1,10-12-3,0 5 3,0-10 2,5-3-1,2-2 0,-2-6-1,1 0 2,-9 0 2,2 0-3,-1 0 0,-8 0 0,2 0 0,2 0 1,-3-2-1,2-5 1,-1 2-1,-6-5 0,-7-1 0,-3 6 1,-8 3 1,-6 2 4,0 0-2,0 0-1,0 0 1,0 0-3,0 0 1,0 0 1,0 0 3,0 0 0,0 0 3,0 0 1,0 0-8,0 0-3,0 0-1,-27 0 1,-1 0 2,-4 0-1,0 0-3,3 0 3,-4 0-1,4 0 0,-2 0 0,-16 17 0,4 6 1,-5 10-2,-2 5 2,7-2-2,-3 5 0,11-2 1,6-2-1,-3 3 0,8-3 0,3 8-1,-1 0 2,-2 5 2,-1-5-1,4-3-1,11 0-1,2-7 2,2-4-2,-2 8 0,4-7 1,4 3-2,0-1 1,0-9-2,0 0 1,16 1 0,4 0 2,12-3-3,0-4 3,0-2 0,-3-2 0,12-1 3,-6-8-3,5-4 0,4-2 3,-7 0 2,4 0-2,3-2 1,0-18-1,3 0 1,-7 3-1,11-3 0,-11-6 0,3-7 1,-1 1 0,-8-2-1,-1 0 1,-6 2 0,1 3-1,-2-4 1,-2 1 0,-10 7 1,3-1-2,-8 9 2,0 3 0,-4-3 0,5-2 0,-3-10 0,5-3-1,-3 3 3,-6 7 1,-3 14-5,0 8 0,-3 0 0,-6 0 1,7 0 0,2-3-1,0-9 0,0 1 1,0 9 1,0 2-1,-3 0 1,-4 0-3,7 0 0,0 0-1,0 0 0,0 0-1,0 0-3,0 0-1,-2 0-4,-6 0-17,1 0-29,7 0-99,0 0-91</inkml:trace>
  <inkml:trace contextRef="#ctx0" brushRef="#br0" timeOffset="1">941 1945 75,'0'2'45,"0"1"-25,0-3 29,0 0-11,0 0-11,0 0-3,0 0 6,0 0-4,0 0-3,0 0 4,0 0-1,-3 0-4,3 0-1,0 0-4,0 0-1,0 0-6,-7 0-5,2 0-3,-4 0 0,0 0 2,-5-8 0,0-4 3,1-7-2,-4-1-4,1-4 3,-3-5 1,2-1-1,2-1 2,1-4-2,2-4 0,1-1 0,1-6 0,7-2 0,1-3-1,2-3-3,0 2 4,0-5 1,0 4-4,8 5 0,6 4 0,2 8 2,-2 7-3,3-2 1,0 3-2,2-1-2,-2 3 3,4 7-1,3-1 1,7 0-1,5 3 1,-3-1-2,9 5-1,-1 1 3,-1 4-1,1 5 1,-4 3-1,5 0-1,-4 0 1,-1 0 0,1 0 0,-3 3 0,4 7 1,-1 6-3,-7 1 2,-2-3-1,1 0 1,-4 9-1,-7-4 0,0 5 2,7-2 0,-7 2-1,1 3 0,-4-2 0,-4 1 0,-4 2 0,3-1 2,-1 1-2,-1 3 3,-4 0-4,2 1 1,-4-2 2,-1 5-1,-2-4-5,0 3 6,0 1-3,0 2 4,0-1-1,0 4 1,0 3-2,-5-3 0,-7 2-2,0-7 2,3-4 0,0-4-1,1 0 0,-6-4 2,0-4 0,-6 3 1,4-9-1,-5 2 1,7-3 0,0 1-1,-7-5-1,1 1 0,-9-4-3,5-2 3,-6 0 0,4-3 0,-3 0 0,5 0 0,5 0 0,-2 0 0,1 3 0,2-3-1,-6 0 0,10 0 1,-3 0 0,3 0 0,-1 0 1,0 0-1,-3 0 1,4 0-1,4 0 0,1 0 0,-4 0 0,2 0 0,1 0 0,-1 0 0,1 0 0,0 0 0,1 0 1,0 0 0,4 0-1,-5 0 0,-4 0 0,3 0 0,-2-3 0,5-3 0,0 3 0,1 1-1,-1-1 0,4 3 1,-1-3 0,2 0-1,0 0 1,0 1-1,3 2-6,-3-3-18,3 3-36,0 0-79,0-3-46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1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983 2001 6,'0'-3'31,"0"3"1,0 0-12,0 0-2,0 0-1,0 0-5,0 0 2,0 0 6,0 0-2,0 0-4,0 0-4,0 0 2,0 0-1,0 0 1,0 0-3,0 0 3,0 0 0,0 0-7,0 0-3,-6 0 1,-2 0 2,1 0 1,-4 6-3,0 3-1,-3-1 1,0 8-1,0 3-1,0 3 2,2 3 0,3-3 4,0 0-6,-2 1 1,2 2 3,-2 0-3,1-1 1,3 7-1,-1-1-1,-2-2 2,5 2-2,3 4-1,-2-3 2,4-1-2,0-2 2,0 5 2,0-5-3,0 2 2,11 4 1,0-7-2,8-2-1,-5 6 0,2-7 1,1-1-1,2-1-1,9-7-1,-6 5 2,5-5-1,1-7 1,0 3-1,2-6 2,-5-2-1,6 0 2,-3-3-3,2 0 0,-8 0 2,7 0 1,0 0-2,-1 0 3,4-7-3,-4-8 1,-2-4 2,-1-6 0,1 0-3,0 0 3,-3-5-3,-3-1 1,-5 3-1,1 1 4,1-5 1,-5 8-2,-3-1 3,-4 5-2,-1-4 3,-4 1 0,2-1-4,-2-2-2,0-1 0,0-1 9,0 6-9,0 3 2,0 0-2,-14-6-1,0 0 1,-4 2-2,7 4 1,3-2-1,-1 6 0,-1-5 0,3 6 1,-2 3-1,3-2 1,-3 11-1,1-7-1,-1 0 2,4-2 1,-7 3-1,7 2 0,-1 1-1,3-1 1,-2 1 0,1 2 0,1 3 0,1 0 0,2 0 0,-2 0-1,2 0 0,0 0 0,0 0 0,0 0 1,0-3 0,0 3-1,0 0 0,0 0 0,0 0-1,0 0 1,0 0-1,0 0-1,0 0 0,0 0 0,0 0 0,0 0-2,0 0 0,0 0-2,0 0 0,0 0-4,0 0 1,0 0 3,0 0 6,0 0 1,2 11-1,12 8 0,3 3 0,3-5 0,-3 5 0,1 1 0,2 2-1,-3-3 2,9 0-1,-4 3 0,3 3-1,-4-4 1,7-1-1,-4-6 0,1 1 0,-4 5 0,2-9-4,-1-1-1,1-4 4,-2-3 0,-3-1 0,9 1-3,-7-3 2,3-3 2,-4 0-2,2 0 2,-2 0 2,8-3-1,-6-8 2,3 0-4,-1-6 4,0-2-2,3-4 0,-2 1 0,-6-1 0,6-1 0,-2-4 0,2 3 0,-5 3 0,4-2 1,-3-4-1,0 0 0,-3-3 0,1-2 0,-1 2 0,-3 5 1,-3 2 2,-2-3 2,-4 5 0,-1-5-2,-1-2-2,-1-8 0,-2 5-1,0 4 2,0-4-2,0 4 3,0 6 1,0 2-1,0 1 3,-5 0-1,-6-1 0,-4 2-3,0 2 3,0 2 0,0 4-3,-2-1-3,-4 4 0,-2-1 0,-1 3 1,3-1 0,-5 3 0,-4 1 0,2 2-2,-3 0 3,6 0-2,-2 0 0,1 0 3,7 0-5,-2 0 1,2 0 2,4 8-3,0 0 1,1 3 1,-5 4-1,1-1 0,1-4 1,6 1 2,1-6-1,3 2 0,4-4 2,-1-3-4,4 0 1,0 0-2,0 0-2,0 0 0,0 0-2,0 0-4,0 0 2,0 0 1,0 0-2,0 0 7,0 0 4,14-10 1,5 3-1,0-5-1,4-1 0,-2-1 1,1-6-1,5 1 1,-2 0-2,1-6 2,0-1 1,-1-1-2,1-6 0,-1 0 1,2-7 1,-2 7-1,-2-3 1,3-3-1,0 0 0,2 0 2,-11 1-1,1 0-1,-1 0 0,-1 1 4,-4 0-1,-6 17 1,2-1-4,-4-1 2,-2 2 2,0-8-2,-2 4-1,0-7 0,0 0 2,0 1-1,0 2-2,0 1 2,-11-8-2,-3 9 1,3 1 0,-3 0 3,-3 6-4,-1 5 1,-2-6-3,-5 3 3,4-2-2,-2 3 3,-2 5-2,2 5-2,1-2 1,-2-1 1,4 2 2,-2 1-3,-1 1 0,2 1-3,2 4 2,0 0 1,4 0-1,-9 0-1,3 0 0,2 17 3,1 5-6,-1-3 7,2 7-2,1-2 0,-2 2 0,4-4 0,0 10-2,-5-4 2,8-2 0,-3 4-1,-1-8 1,4 3 0,2 0-1,1 2 1,-1 2-1,4-7 0,-1-3-1,0 3 1,4 0-3,-4 3 3,6-1 0,0-6-2,0 7 0,0-9 1,0-2 0,0-3-1,0-1 1,0-6 0,0-2 1,0-2-1,0 0 1,0 0-2,0 0 2,0 0 1,0 0-1,0 0 1,0 0 1,0 0-1,0 0 0,0 0-1,0 0 0,0 0 0,0 0 0,0 0-4,0 0 4,0 0 6,0 0-3,0-5 0,6-14-1,2-9 2,3-5-3,-2-6 1,-1 0-1,1-8 0,2-3 1,4-8 1,-6 0-2,-4 2 1,-2 1 1,-3 9 1,0-5-1,0 10-1,0-3 1,-8-4 2,-6 4-3,-10-6 1,-2 11 0,-6 6-1,-1 5 1,1 9 0,-1 2-2,-2 1 0,6-1-1,0-5-2,-2 11 3,-4 5-1,10 3 1,-4 3 0,1 0-1,-4 0 1,7 0-2,1 0 2,-1 6-2,-4 11-1,4 4 3,-7 2-1,1 9-1,8 0 0,-1 6 1,5-1 0,5-2-1,-2-1 1,6-4 1,3 9 0,-1-3-1,5 0 1,0 3-1,3-3-1,0-2 1,0-2 0,0 4 1,14 1-2,1 2 4,3-4-4,-1 1 2,-3-5 0,2 2 0,3-3 0,-8 0 0,9-3 0,-6-6 0,-3-4-1,0-6 0,-4-3 0,-1-2 0,-5-3 1,4 2 1,-5-5 0,0 0-1,0 0 1,2 0 2,-2 0-1,0 0 0,0 0 3,0 0-1,0 0 2,0 0 0,0 0-1,0 0-2,0 0 1,0 0 0,0 0 3,0 0-1,0 0 2,0 0 0,0 0-4,0 0-2,0-5-1,-7-12 0,-11-1-1,-6-6 0,-4 2 0,3-6-1,-8 1 1,-2-6 0,7-2 0,-3 0-1,-1 2 0,2 2 1,-2 1-1,-2 8 1,-1 2-3,-4 3 2,-2 4 1,-7-1 0,4 9 0,-1-1 0,8 4 1,4 2-2,-3-7 1,2 7 0,-1 0 1,-9 0-4,9 7 5,0 12-2,0 2-2,10 0 1,-1-3 0,-2 8 1,-1 6-1,9 8-1,-1-2 0,7-2 1,-2 6-1,-2-1 0,12 1 1,1 3 0,5 4-1,0-5 0,0 1 1,14-1 0,10 1-2,-7-3 3,5-4-1,5-3 0,3-3 0,2-4-1,-4 0 1,10-13-3,-2 5 3,2-9 2,4-3-1,2-3 0,-2-5-1,1 0 2,-8 0 2,2 0-3,-3 0 0,-6 0 0,2 0 0,1 0 1,-2-1-1,1-6 1,-1 2-1,-5-4 0,-7-2 0,-3 5 1,-9 5 1,-5 1 4,0 0-2,0 0-1,0 0 1,0 0-3,0 0 1,0 0 1,0 0 3,0 0 0,0 0 3,0 0 1,0 0-8,0 0-3,0 0-1,-26 0 1,-2 0 2,-3 0-1,-1 0-3,4 0 3,-5 0-1,5 0 0,-3 0 0,-15 16 0,4 7 1,-5 9-2,-1 5 2,5-2-2,-2 5 0,11-2 1,5-1-1,-2 1 0,7-2 0,4 9-1,-2-2 2,-1 5 2,-2-3-1,4-4-1,12 0-1,1-8 2,1-2-2,0 7 0,3-7 1,4 3-2,0-1 1,0-8-2,0-1 1,15 2 0,5-2 2,12-1-3,-1-4 3,1-3 0,-4-1 0,12-1 3,-5-9-3,4-2 0,4-3 3,-6 0 2,3 0-2,3-3 1,0-16-1,3-1 1,-7 4-1,11-4 0,-10-5 0,2-8 1,-1 2 0,-7-1-1,-2-2 1,-6 3 0,2 3-1,-3-5 1,-1 3 0,-10 5 1,3 0-2,-9 8 2,1 4 0,-4-4 0,4-2 0,-1-9 0,3-3-1,-1 3 3,-8 6 1,-2 14-5,0 8 0,-2 0 0,-8 0 1,8 0 0,2-3-1,0-8 0,0 1 1,0 7 1,0 3-1,-3 0 1,-3 0-3,6 0 0,0 0-1,0 0 0,0 0-1,0 0-3,0 0-1,-3 0-4,-4 0-17,0 0-29,7 0-99,0 0-91</inkml:trace>
  <inkml:trace contextRef="#ctx0" brushRef="#br0" timeOffset="1">923 1896 75,'0'2'45,"0"1"-25,0-3 29,0 0-11,0 0-11,0 0-3,0 0 6,0 0-4,0 0-3,0 0 4,0 0-1,-3 0-4,3 0-1,0 0-4,0 0-1,0 0-6,-6 0-5,1 0-3,-4 0 0,0 0 2,-5-8 0,0-4 3,2-6-2,-5-1-4,1-5 3,-3-4 1,3-2-1,1 0 2,1-4-2,3-4 0,0-1 0,2-5 0,6-4 0,1-1-1,2-4-3,0 3 4,0-6 1,0 4-4,7 6 0,7 3 0,1 7 2,-1 8-3,3-2 1,0 3-2,1-1-2,-1 2 3,4 7-1,2 0 1,8-1-1,4 4 1,-3-1-2,10 4-1,-2 1 3,-1 4-1,2 5 1,-5 3-1,4 0-1,-2 0 1,-2 0 0,2 0 0,-3 3 0,2 7 1,1 5-3,-7 3 2,-3-6-1,1 3 1,-3 7-1,-7-3 0,-2 4 2,10-2 0,-9 3-1,1 2 0,-3-1 0,-4-1 0,-4 4 0,3-1 2,-2 0-2,1 3 3,-5 0-4,1 1 1,-3-1 2,-1 3-1,-2-3-5,0 4 6,0 0-3,0 2 4,0-1-1,0 4 1,0 3-2,-5-3 0,-6 2-2,-1-7 2,3-3 0,0-5-1,1 0 0,-6-4 2,0-3 0,-5 2 1,4-8-1,-6 1 1,7-2 0,0 1-1,-7-5-1,2 0 0,-10-2-3,6-4 3,-6 1 0,3-3 0,-2 0 0,4 0 0,5 0 0,-1 0 0,0 3 0,2-3-1,-5 0 0,9 0 1,-2 0 0,2 0 0,-1 0 1,1 0-1,-4 0 1,4 0-1,4 0 0,1 0 0,-3 0 0,1 0 0,1 0 0,-1 0 0,2 0 0,-2 0 0,3 0 1,-1 0 0,4 0-1,-4 0 0,-6 0 0,4 0 0,-1-3 0,4-2 0,0 2 0,2 0-1,-3 0 0,5 3 1,0-2 0,1-1-1,0 0 1,-1 1-1,4 2-6,-3-3-18,3 3-36,0 0-79,0-3-46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968 1948 6,'0'-2'31,"0"2"1,0 0-12,0 0-2,0 0-1,0 0-5,0 0 2,0 0 6,0 0-2,0 0-4,0 0-4,0 0 2,0 0-1,0 0 1,0 0-3,0 0 3,0 0 0,0 0-7,0 0-3,-6 0 1,-2 0 2,1 0 1,-4 5-3,0 4-1,-2-1 1,-1 8-1,0 2-1,0 3 2,2 3 0,4-2 4,-2 0-6,0 0 1,1 2 3,-2 0-3,2 0 1,1 6-1,0 0-1,-1-3 2,4 2-2,3 4-1,-2-3 2,4-1-2,0-2 2,0 6 2,0-6-3,0 2 2,11 5 1,0-8-2,7-2-1,-4 6 0,2-6 1,1-2-1,1-1-1,10-6-1,-6 5 2,4-6-1,1-6 1,1 2-1,2-4 2,-6-4-1,7 1 2,-3-3-3,1 0 0,-8 0 2,8 0 1,-1 0-2,0 0 3,4-6-3,-5-9 1,-1-4 2,-1-6 0,0 2-3,1-1 3,-3-6-3,-4 0 1,-4 3-1,1 1 4,0-5 1,-4 7-2,-4 0 3,-2 4-2,-2-4 3,-4 2 0,2-1-4,-2-2-2,0-2 0,0 0 9,0 6-9,0 2 2,0 0-2,-14-4-1,0-2 1,-4 3-2,7 3 1,4-1-1,-2 5 0,-1-5 0,3 7 1,-1 2-1,1-2 1,-1 11-1,0-6-1,-2-1 2,6-2 1,-8 3-1,7 3 0,-1-1-1,3 1 1,-2 0 0,2 2 0,0 3 0,0 0 0,3 0 0,-2 0-1,2 0 0,0 0 0,0 0 0,0 0 1,0-2 0,0 2-1,0 0 0,0 0 0,0 0-1,0 0 1,0 0-1,0 0-1,0 0 0,0 0 0,0 0 0,0 0-2,0 0 0,0 0-2,0 0 0,0 0-4,0 0 1,0 0 3,0 0 6,0 0 1,2 10-1,12 9 0,3 2 0,3-5 0,-3 6 0,0 0 0,2 3-1,-1-4 2,7 0-1,-3 4 0,3 2-1,-5-3 1,8-2-1,-5-6 0,2 2 0,-5 4 0,3-9-4,-2 1-1,3-5 4,-4-4 0,-2 0 0,8 1-3,-6-3 2,3-3 2,-4 0-2,1 0 2,-1 0 2,7-3-1,-4-8 2,1 0-4,0-6 4,-1-1-2,4-4 0,-3 1 0,-5-2 0,5 0 0,-1-5 0,2 4 0,-5 3 0,3-3 1,-2-3-1,0 0 0,-4-4 0,2-1 0,-2 2 0,-2 5 1,-3 2 2,-1-4 2,-6 6 0,0-6-2,-1-1-2,-1-7 0,-2 3-1,0 5 2,0-4-2,0 3 3,0 7 1,0 1-1,0 2 3,-5-1-1,-6 0 0,-3 2-3,-2 1 3,2 3 0,-1 2-3,-2 1-3,-3 3 0,-3 0 0,0 1 1,2 1 0,-4 2 0,-5 1 0,2 2-2,-2 0 3,5 0-2,-2 0 0,2 0 3,6 0-5,-1 0 1,0 0 2,7 8-3,-2 0 1,1 2 1,-5 4-1,1 0 0,1-4 1,6 1 2,2-6-1,2 1 0,4-2 2,-1-4-4,4 0 1,0 0-2,0 0-2,0 0 0,0 0-2,0 0-4,0 0 2,0 0 1,0 0-2,0 0 7,0 0 4,14-10 1,5 3-1,-1-4-1,5-3 0,-3 1 1,3-6-1,2 0 1,0 0-2,1-5 2,-1-1 1,0-2-2,1-5 0,-1 0 1,1-7 1,-2 7-1,-1-2 1,2-4-1,1-1 0,2 1 2,-11 1-1,0 0-1,0 0 0,-2 1 4,-3 0-1,-5 17 1,0-1-4,-3-3 2,-1 4 2,-2-8-2,-1 4-1,0-7 0,0-1 2,0 2-1,0 2-2,0 0 2,-11-6-2,-2 7 1,1 1 0,-1 1 3,-4 6-4,0 5 1,-3-7-3,-5 3 3,5-1-2,-3 2 3,-2 5-2,3 6-2,0-3 1,-1-1 1,2 2 2,0 2-3,-2-1 0,3 3-3,1 3 2,1 0 1,2 0-1,-7 0-1,3 0 0,0 16 3,3 6-6,-2-3 7,3 5-2,0 0 0,-2 1 0,4-4 0,0 11-2,-4-5 2,6-2 0,-1 4-1,-1-7 1,3 2 0,2 0-1,1 3 1,-1 1-1,4-7 0,-1-2-1,0 2 1,4 1-3,-4 2 3,6 0 0,0-6-2,0 5 0,0-7 1,0-2 0,0-4-1,0 0 1,0-6 0,0-2 1,0-2-1,0 0 1,0 0-2,0 0 2,0 0 1,0 0-1,0 0 1,0 0 1,0 0-1,0 0 0,0 0-1,0 0 0,0 0 0,0 0 0,0 0-4,0 0 4,0 0 6,0 0-3,0-5 0,6-14-1,2-7 2,3-7-3,-2-5 1,-1 0-1,1-7 0,2-4 1,3-7 1,-5-1-2,-5 2 1,0 2 1,-4 8 1,0-4-1,0 9-1,0-4 1,-8-2 2,-6 3-3,-9-6 1,-3 11 0,-5 6-1,-2 5 1,1 9 0,0 1-2,-2 2 0,5-2-1,1-5-2,-3 11 3,-3 6-1,9 2 1,-4 3 0,2 0-1,-5 0 1,7 0-2,2 0 2,-1 6-2,-5 10-1,4 5 3,-6 1-1,0 9-1,8 1 0,0 5 1,5-2 0,4 0-1,-2-3 1,6-2 1,3 8 0,-1-3-1,5-1 1,1 4-1,2-2-1,0-3 1,0-2 0,0 4 1,13 1-2,2 2 4,3-3-4,-2-1 2,-2-4 0,2 3 0,2-4 0,-7 0 0,9-3 0,-6-5 0,-3-5-1,0-4 0,-5-5 0,0-1 0,-4-3 1,2 2 1,-4-5 0,0 0-1,0 0 1,2 0 2,-2 0-1,0 0 0,0 0 3,0 0-1,0 0 2,0 0 0,0 0-1,0 0-2,0 0 1,0 0 0,0 0 3,0 0-1,0 0 2,0 0 0,0 0-4,0 0-2,0-5-1,-6-11 0,-13-2-1,-4-6 0,-5 3 0,4-7-1,-9 2 1,-1-6 0,6-2 0,-2 0-1,-1 2 0,0 2 1,0 1-1,-2 7 1,-2 2-3,-3 4 2,-3 3 1,-6 0 0,4 8 0,-2-1 0,9 4 1,4 2-2,-4-7 1,3 7 0,-1 0 1,-10 0-4,9 7 5,1 11-2,0 3-2,9 0 1,-1-4 0,-1 8 1,-2 6-1,10 8-1,-2-2 0,8-1 1,-4 4-1,-1 0 0,13 2 1,0 1 0,5 5-1,0-5 0,0 0 1,14 1 0,9-1-2,-6-2 3,5-4-1,4-3 0,4-3 0,2-3-1,-5-2 1,10-11-3,-1 5 3,1-10 2,5-2-1,1-2 0,-2-6-1,2 0 2,-9 0 2,2 0-3,-2 0 0,-6 0 0,0 0 0,4 0 1,-5-2-1,4-4 1,-2 0-1,-6-3 0,-7-1 0,-2 5 1,-8 3 1,-6 2 4,0 0-2,0 0-1,0 0 1,0 0-3,0 0 1,0 0 1,0 0 3,0 0 0,0 0 3,0 0 1,0 0-8,0 0-3,0 0-1,-26 0 1,-2 0 2,-2 0-1,-2 0-3,5 0 3,-6 0-1,6 0 0,-4 0 0,-14 16 0,3 6 1,-4 10-2,-2 3 2,7 0-2,-4 3 0,11 0 1,6-3-1,-3 2 0,8-2 0,3 9-1,-1-2 2,-2 5 2,-2-4-1,4-3-1,12 0-1,2-7 2,0-3-2,0 7 0,3-7 1,4 3-2,0-1 1,0-8-2,0 0 1,15 1 0,4-1 2,13-2-3,-2-3 3,2-4 0,-5 0 0,13-2 3,-6-8-3,5-2 0,3-3 3,-6 0 2,4 0-2,2-3 1,1-15-1,2-2 1,-6 4-1,10-2 0,-11-7 0,4-7 1,-1 2 0,-8-2-1,-2-1 1,-5 3 0,2 3-1,-3-5 1,-2 2 0,-10 6 1,4-1-2,-9 10 2,2 1 0,-6-2 0,5-2 0,-1-10 0,3-2-1,-2 3 3,-6 6 1,-3 13-5,0 8 0,-3 0 0,-6 0 1,7 0 0,2-3-1,0-8 0,0 1 1,0 7 1,0 3-1,-3 0 1,-3 0-3,6 0 0,0 0-1,0 0 0,0 0-1,0 0-3,0 0-1,-3 0-4,-4 0-17,0 0-29,7 0-99,0 0-91</inkml:trace>
  <inkml:trace contextRef="#ctx0" brushRef="#br0" timeOffset="1">909 1846 75,'0'2'45,"0"1"-25,0-3 29,0 0-11,0 0-11,0 0-3,0 0 6,0 0-4,0 0-3,0 0 4,0 0-1,-3 0-4,3 0-1,0 0-4,0 0-1,0 0-6,-6 0-5,1 0-3,-4 0 0,0 0 2,-4-8 0,-1-3 3,2-7-2,-5-1-4,1-4 3,-2-4 1,2-2-1,2-1 2,0-2-2,3-5 0,0-1 0,1-6 0,8-2 0,0-2-1,2-4-3,0 4 4,0-7 1,0 4-4,7 6 0,7 4 0,1 6 2,-1 8-3,2-2 1,1 2-2,0 0-2,0 2 3,3 6-1,3 1 1,8-2-1,3 4 1,-2 0-2,9 3-1,-2 2 3,0 3-1,1 5 1,-4 3-1,3 0-1,-2 0 1,-1 0 0,1 0 0,-3 3 0,3 7 1,0 5-3,-6 1 2,-4-3-1,2 1 1,-3 7-1,-8-2 0,0 3 2,8-1 0,-8 2-1,0 3 0,-2-2 0,-4-1 0,-4 5 0,3-2 2,-2 0-2,0 3 3,-4 0-4,1 1 1,-3 0 2,-1 2-1,-2-2-5,0 2 6,0 1-3,0 2 4,0 0-1,0 3 1,0 3-2,-5-3 0,-6 1-2,-1-6 2,4-3 0,-1-4-1,1-1 0,-6-3 2,0-4 0,-4 3 1,2-9-1,-4 2 1,6-2 0,0 0-1,-6-4-1,1 0 0,-9-3-3,5-2 3,-6 0 0,3-3 0,-1 0 0,4 0 0,4 0 0,-1 0 0,1 2 0,1-2-1,-5 0 0,9 0 1,-2 0 0,3 0 0,-2 0 1,1 0-1,-3 0 1,3 0-1,4 0 0,1 0 0,-3 0 0,1 0 0,2 0 0,-2 0 0,2 0 0,-1 0 0,1 0 1,0 0 0,4 0-1,-4 0 0,-5 0 0,3 0 0,-1-2 0,4-4 0,1 4 0,0-1-1,-1 0 0,4 3 1,-1-2 0,3-1-1,-1 0 1,-1 1-1,4 2-6,-3-3-18,3 3-36,0 0-79,0-3-46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</inkml:traceFormat>
        <inkml:channelProperties>
          <inkml:channelProperty channel="X" name="resolution" value="5654.35693" units="1/cm"/>
          <inkml:channelProperty channel="Y" name="resolution" value="9046.65918" units="1/cm"/>
          <inkml:channelProperty channel="F" name="resolution" value="2.82441E-6" units="1/dev"/>
        </inkml:channelProperties>
      </inkml:inkSource>
      <inkml:timestamp xml:id="ts0" timeString="2015-06-06T13:13:27.43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949 1898 6,'0'-2'31,"0"2"1,0 0-12,0 0-2,0 0-1,0 0-5,0 0 2,0 0 6,0 0-2,0 0-4,0 0-4,0 0 2,0 0-1,0 0 1,0 0-3,0 0 3,0 0 0,0 0-7,0 0-3,-6 0 1,-2 0 2,2 0 1,-5 5-3,0 4-1,-2-2 1,-1 9-1,0 2-1,1 3 2,1 2 0,4-2 4,-1 0-6,-1 1 1,1 2 3,-2-1-3,2 0 1,2 7-1,-1-2-1,-1-1 2,4 1-2,2 4-1,0-3 2,3 0-2,0-2 2,0 4 2,0-5-3,0 3 2,11 4 1,-1-8-2,9-1-1,-6 5 0,2-6 1,2-1-1,1-2-1,9-5-1,-5 4 2,3-5-1,2-6 1,0 2-1,2-5 2,-4-2-1,4-1 2,-1-2-3,1 0 0,-9 0 2,8 0 1,0 0-2,0 0 3,2-6-3,-3-8 1,-1-5 2,-2-5 0,1 1-3,0 0 3,-2-6-3,-4-1 1,-5 4-1,1 1 4,2-6 1,-6 8-2,-2 0 3,-4 4-2,-1-4 3,-4 1 0,1-1-4,-1-1-2,0-2 0,0-1 9,0 6-9,0 3 2,0 0-2,-13-5-1,-1-1 1,-3 2-2,6 4 1,4-2-1,-2 6 0,0-5 0,2 6 1,-1 2-1,1-1 1,-1 10-1,0-7-1,-1 1 2,4-3 1,-6 3-1,6 3 0,-1 0-1,3 0 1,-1 0 0,0 2 0,1 3 0,0 0 0,3 0 0,-1 0-1,1 0 0,0 0 0,0 0 0,0 0 1,0-2 0,0 2-1,0 0 0,0 0 0,0 0-1,0 0 1,0 0-1,0 0-1,0 0 0,0 0 0,0 0 0,0 0-2,0 0 0,0 0-2,0 0 0,0 0-4,0 0 1,0 0 3,0 0 6,0 0 1,1 10-1,13 8 0,2 3 0,4-6 0,-3 7 0,0-1 0,2 3-1,-2-3 2,7 0-1,-2 3 0,2 2-1,-4-3 1,7-1-1,-4-6 0,1 1 0,-4 5 0,3-9-4,-2 0-1,1-5 4,-2-3 0,-2 1 0,8-1-3,-6-2 2,1-3 2,-2 0-2,1 0 2,-2 0 2,9-3-1,-7-8 2,3 1-4,0-6 4,-2-2-2,5-4 0,-4 1 0,-4 0 0,5-2 0,-1-4 0,0 4 0,-3 2 0,3-2 1,-2-4-1,-1 1 0,-3-4 0,1-1 0,0 2 0,-4 4 1,-2 2 2,-2-3 2,-4 6 0,-2-6-2,0-2-2,0-6 0,-3 3-1,0 4 2,0-3-2,0 3 3,0 6 1,0 3-1,0-1 3,-6 1-1,-5-1 0,-2 3-3,-3 0 3,3 4 0,-3 1-3,0 1-3,-4 4 0,-2-2 0,-1 3 1,2 0 0,-3 2 0,-5 1 0,2 2-2,-3 0 3,5 0-2,-1 0 0,2 0 3,5 0-5,-1 0 1,1 0 2,5 7-3,0 1 1,0 2 1,-5 4-1,2 0 0,1-5 1,5 2 2,2-6-1,2 1 0,4-3 2,-1-3-4,4 0 1,0 0-2,0 0-2,0 0 0,0 0-2,0 0-4,0 0 2,0 0 1,0 0-2,0 0 7,0 0 4,14-9 1,4 2-1,0-4-1,5-2 0,-3 0 1,1-6-1,5 1 1,-2 0-2,1-6 2,0 0 1,-1-2-2,2-5 0,-2-1 1,1-6 1,0 7-1,-3-3 1,3-3-1,0 0 0,2 0 2,-10 1-1,0 0-1,-1 0 0,-1 0 4,-3 2-1,-6 15 1,2-1-4,-5-2 2,0 4 2,-1-8-2,-2 2-1,0-5 0,0 0 2,0 0-1,0 3-2,0 0 2,-11-7-2,-3 8 1,4 1 0,-4 1 3,-2 5-4,-1 5 1,-2-6-3,-6 2 3,5-1-2,-2 3 3,-3 4-2,3 6-2,1-3 1,-2 0 1,3 1 2,-1 2-3,-1 0 0,2 1-3,2 4 2,0 0 1,2 0-1,-6 0-1,2 0 0,1 16 3,2 5-6,-1-3 7,1 6-2,2 0 0,-3 0 0,4-4 0,1 12-2,-5-6 2,7-2 0,-3 5-1,1-9 1,2 5 0,2-2-1,2 3 1,-3 1-1,6-6 0,-2-3-1,0 3 1,4 0-3,-4 3 3,6-1 0,0-6-2,0 6 0,0-7 1,0-3 0,0-3-1,0 0 1,0-7 0,0 0 1,0-3-1,0 0 1,0 0-2,0 0 2,0 0 1,0 0-1,0 0 1,0 0 1,0 0-1,0 0 0,0 0-1,0 0 0,0 0 0,0 0 0,0 0-4,0 0 4,0 0 6,0 0-3,0-6 0,6-12-1,2-7 2,2-7-3,0-5 1,-3 0-1,2-7 0,2-4 1,2-7 1,-4 0-2,-4 1 1,-2 3 1,-3 7 1,0-4-1,0 9-1,0-3 1,-8-4 2,-5 4-3,-10-5 1,-2 10 0,-6 5-1,-1 6 1,1 8 0,-1 2-2,-1 1 0,5-1-1,0-6-2,-2 12 3,-4 5-1,10 2 1,-4 3 0,1 0-1,-4 0 1,6 0-2,3 0 2,-3 5-2,-3 12-1,4 3 3,-7 1-1,1 9-1,8 1 0,-1 5 1,5-1 0,4-1-1,-1-3 1,5-2 1,4 8 0,-2-3-1,5 0 1,0 3-1,3-2-1,0-4 1,0 0 0,0 3 1,14 1-2,0 2 4,3-3-4,0 0 2,-4-5 0,3 3 0,2-4 0,-7 1 0,8-4 0,-6-5 0,-2-4-1,0-5 0,-5-4 0,0-1 0,-5-3 1,4 2 1,-5-5 0,0 0-1,0 0 1,2 0 2,-2 0-1,0 0 0,0 0 3,0 0-1,0 0 2,0 0 0,0 0-1,0 0-2,0 0 1,0 0 0,0 0 3,0 0-1,0 0 2,0 0 0,0 0-4,0 0-2,0-5-1,-7-11 0,-11-1-1,-4-6 0,-5 2 0,2-6-1,-6 1 1,-3-5 0,7-1 0,-3-2-1,-1 3 0,2 2 1,-2 0-1,-2 8 1,0 2-3,-5 3 2,-2 3 1,-6 0 0,3 8 0,0 0 0,8 2 1,3 3-2,-3-6 1,2 6 0,0 0 1,-10 0-4,9 6 5,0 12-2,1 3-2,8-1 1,0-3 0,-2 7 1,-1 7-1,9 6-1,-1 0 0,7-3 1,-4 6-1,0-1 0,12 1 1,0 2 0,5 5-1,0-5 0,0 0 1,14 0 0,8 1-2,-5-4 3,4-2-1,5-4 0,3-3 0,2-3-1,-4-1 1,10-12-3,-2 5 3,1-8 2,5-3-1,1-3 0,-1-5-1,0 0 2,-7 0 2,1 0-3,-1 0 0,-7 0 0,1 0 0,3 0 1,-4-2-1,3-4 1,-2 1-1,-6-4 0,-5-1 0,-4 5 1,-7 3 1,-6 2 4,0 0-2,0 0-1,0 0 1,0 0-3,0 0 1,0 0 1,0 0 3,0 0 0,0 0 3,0 0 1,0 0-8,0 0-3,0 0-1,-26 0 1,-1 0 2,-3 0-1,-1 0-3,4 0 3,-4 0-1,4 0 0,-3 0 0,-15 15 0,5 7 1,-6 9-2,-1 3 2,7 0-2,-5 4 0,13-2 1,4-1-1,-2 1 0,7-2 0,3 9-1,0-2 2,-3 5 2,-1-4-1,4-3-1,11-1-1,1-6 2,2-2-2,-1 6 0,3-7 1,4 3-2,0 0 1,0-9-2,0 0 1,15 1 0,4 0 2,11-3-3,0-3 3,1-2 0,-4-2 0,12-1 3,-5-8-3,4-3 0,3-2 3,-6 0 2,4 0-2,3-2 1,0-16-1,2-1 1,-6 3-1,10-2 0,-10-6 0,2-7 1,0 2 0,-7-2-1,-2-1 1,-6 2 0,2 4-1,-3-5 1,-1 1 0,-9 7 1,2-1-2,-8 9 2,1 2 0,-4-3 0,4-2 0,-2-9 0,4-2-1,-2 2 3,-7 7 1,-2 12-5,0 8 0,-2 0 0,-7 0 1,7 0 0,2-3-1,0-8 0,0 2 1,0 6 1,0 3-1,-3 0 1,-3 0-3,6 0 0,0 0-1,0 0 0,0 0-1,0 0-3,0 0-1,-3 0-4,-4 0-17,1 0-29,6 0-99,0 0-91</inkml:trace>
  <inkml:trace contextRef="#ctx0" brushRef="#br0" timeOffset="1">891 1798 75,'0'3'45,"0"0"-25,0-3 29,0 0-11,0 0-11,0 0-3,0 0 6,0 0-4,0 0-3,0 0 4,0 0-1,-3 0-4,3 0-1,0 0-4,0 0-1,0 0-6,-6 0-5,1 0-3,-4 0 0,1 0 2,-5-8 0,-1-3 3,2-7-2,-4 0-4,1-4 3,-4-5 1,4-1-1,1-1 2,0-3-2,3-4 0,0-1 0,2-5 0,7-3 0,0-2-1,2-3-3,0 2 4,0-5 1,0 4-4,7 5 0,7 3 0,0 8 2,0 6-3,2-1 1,0 2-2,1-1-2,0 3 3,3 6-1,2 0 1,8-1-1,3 3 1,-1 0-2,8 4-1,-1 1 3,-1 3-1,1 5 1,-4 3-1,4 0-1,-3 0 1,-1 0 0,1 0 0,-2 3 0,2 6 1,0 6-3,-6 1 2,-3-4-1,1 2 1,-2 7-1,-8-3 0,-1 4 2,8-2 0,-7 3-1,0 2 0,-2-2 0,-4 0 0,-5 4 0,4-2 2,-2 1-2,0 2 3,-5 1-4,3 0 1,-5-1 2,0 4-1,-2-3-5,0 3 6,0-1-3,0 4 4,0-1-1,0 3 1,0 2-2,-4-2 0,-7 2-2,-1-7 2,4-3 0,-1-4-1,2 0 0,-7-4 2,0-3 0,-4 2 1,3-8-1,-5 2 1,6-3 0,1 1-1,-7-4-1,1-1 0,-8-1-3,4-4 3,-5 1 0,3-3 0,-2 0 0,4 0 0,5 0 0,-2 0 0,1 2 0,2-2-1,-6 0 0,10 0 1,-3 0 0,3 0 0,-2 0 1,2 0-1,-4 0 1,3 0-1,5 0 0,0 0 0,-3 0 0,1 0 0,2 0 0,-2 0 0,2 0 0,0 0 0,0 0 1,0 0 0,5 0-1,-5 0 0,-5 0 0,3 0 0,0-2 0,2-3 0,2 2 0,1 0-1,-2 1 0,4 2 1,0-3 0,1 1-1,0-1 1,0 1-1,3 2-6,-3-3-18,3 3-36,0 0-79,0-3-46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0E3CCF-9085-4F70-9EDF-79112815F2E3}" type="datetimeFigureOut">
              <a:rPr lang="zh-CN" altLang="en-US" smtClean="0"/>
              <a:t>2015/6/29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A3EE5-6CE4-46C1-A8AD-EBE6E510F9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72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6/29/2015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7.emf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" Type="http://schemas.openxmlformats.org/officeDocument/2006/relationships/image" Target="../media/image1.emf"/><Relationship Id="rId21" Type="http://schemas.openxmlformats.org/officeDocument/2006/relationships/image" Target="../media/image11.emf"/><Relationship Id="rId7" Type="http://schemas.openxmlformats.org/officeDocument/2006/relationships/image" Target="../media/image4.emf"/><Relationship Id="rId12" Type="http://schemas.openxmlformats.org/officeDocument/2006/relationships/customXml" Target="../ink/ink8.xml"/><Relationship Id="rId17" Type="http://schemas.openxmlformats.org/officeDocument/2006/relationships/image" Target="../media/image9.emf"/><Relationship Id="rId25" Type="http://schemas.openxmlformats.org/officeDocument/2006/relationships/image" Target="../media/image13.emf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24.xml"/><Relationship Id="rId6" Type="http://schemas.openxmlformats.org/officeDocument/2006/relationships/customXml" Target="../ink/ink5.xml"/><Relationship Id="rId11" Type="http://schemas.openxmlformats.org/officeDocument/2006/relationships/image" Target="../media/image6.emf"/><Relationship Id="rId24" Type="http://schemas.openxmlformats.org/officeDocument/2006/relationships/customXml" Target="../ink/ink14.xml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23" Type="http://schemas.openxmlformats.org/officeDocument/2006/relationships/image" Target="../media/image12.emf"/><Relationship Id="rId28" Type="http://schemas.openxmlformats.org/officeDocument/2006/relationships/image" Target="../media/image1.tmp"/><Relationship Id="rId10" Type="http://schemas.openxmlformats.org/officeDocument/2006/relationships/customXml" Target="../ink/ink7.xml"/><Relationship Id="rId19" Type="http://schemas.openxmlformats.org/officeDocument/2006/relationships/image" Target="../media/image10.emf"/><Relationship Id="rId4" Type="http://schemas.openxmlformats.org/officeDocument/2006/relationships/customXml" Target="../ink/ink4.xml"/><Relationship Id="rId9" Type="http://schemas.openxmlformats.org/officeDocument/2006/relationships/image" Target="../media/image5.emf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2"/>
          <p:cNvGrpSpPr/>
          <p:nvPr/>
        </p:nvGrpSpPr>
        <p:grpSpPr>
          <a:xfrm>
            <a:off x="3962400" y="3276600"/>
            <a:ext cx="3581400" cy="2362200"/>
            <a:chOff x="3962400" y="3276600"/>
            <a:chExt cx="3581400" cy="2362200"/>
          </a:xfrm>
        </p:grpSpPr>
        <p:sp>
          <p:nvSpPr>
            <p:cNvPr id="5" name="Notched Right Arrow 4"/>
            <p:cNvSpPr/>
            <p:nvPr/>
          </p:nvSpPr>
          <p:spPr>
            <a:xfrm rot="20389402">
              <a:off x="3962400" y="3276600"/>
              <a:ext cx="1371600" cy="83820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Notched Right Arrow 5"/>
            <p:cNvSpPr/>
            <p:nvPr/>
          </p:nvSpPr>
          <p:spPr>
            <a:xfrm rot="1690524">
              <a:off x="6172200" y="4800600"/>
              <a:ext cx="1371600" cy="83820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pic>
        <p:nvPicPr>
          <p:cNvPr id="3" name="PPIndicator20150609015731353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7" name="text 4"/>
          <p:cNvSpPr txBox="1"/>
          <p:nvPr/>
        </p:nvSpPr>
        <p:spPr>
          <a:xfrm>
            <a:off x="430386" y="6043939"/>
            <a:ext cx="2317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Expected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56108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395071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395070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Animate:: Shapes with text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30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50629232634849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50629232634812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93750" y="1428750"/>
            <a:ext cx="378460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0" dirty="0" err="1">
                <a:solidFill>
                  <a:schemeClr val="bg1"/>
                </a:solidFill>
              </a:rPr>
              <a:t>Lorem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ipsum</a:t>
            </a:r>
            <a:r>
              <a:rPr lang="en-US" sz="1850" dirty="0">
                <a:solidFill>
                  <a:schemeClr val="bg1"/>
                </a:solidFill>
              </a:rPr>
              <a:t> dolor sit </a:t>
            </a:r>
            <a:r>
              <a:rPr lang="en-US" sz="1850" dirty="0" err="1">
                <a:solidFill>
                  <a:schemeClr val="bg1"/>
                </a:solidFill>
              </a:rPr>
              <a:t>amet</a:t>
            </a:r>
            <a:r>
              <a:rPr lang="en-US" sz="1850" dirty="0">
                <a:solidFill>
                  <a:schemeClr val="bg1"/>
                </a:solidFill>
              </a:rPr>
              <a:t>, </a:t>
            </a:r>
            <a:r>
              <a:rPr lang="en-US" sz="1850" dirty="0" err="1">
                <a:solidFill>
                  <a:schemeClr val="bg1"/>
                </a:solidFill>
              </a:rPr>
              <a:t>consectetur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adipiscing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elit</a:t>
            </a:r>
            <a:r>
              <a:rPr lang="en-US" sz="1850" dirty="0">
                <a:solidFill>
                  <a:schemeClr val="bg1"/>
                </a:solidFill>
              </a:rPr>
              <a:t>. </a:t>
            </a:r>
            <a:r>
              <a:rPr lang="en-US" sz="1850" dirty="0" err="1">
                <a:solidFill>
                  <a:schemeClr val="bg1"/>
                </a:solidFill>
              </a:rPr>
              <a:t>Sed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accumsan</a:t>
            </a:r>
            <a:r>
              <a:rPr lang="en-US" sz="1850" dirty="0">
                <a:solidFill>
                  <a:schemeClr val="bg1"/>
                </a:solidFill>
              </a:rPr>
              <a:t> vitae </a:t>
            </a:r>
            <a:r>
              <a:rPr lang="en-US" sz="1850" dirty="0" err="1">
                <a:solidFill>
                  <a:schemeClr val="bg1"/>
                </a:solidFill>
              </a:rPr>
              <a:t>eros</a:t>
            </a:r>
            <a:r>
              <a:rPr lang="en-US" sz="1850" dirty="0">
                <a:solidFill>
                  <a:schemeClr val="bg1"/>
                </a:solidFill>
              </a:rPr>
              <a:t> a </a:t>
            </a:r>
            <a:r>
              <a:rPr lang="en-US" sz="1850" dirty="0" err="1">
                <a:solidFill>
                  <a:schemeClr val="bg1"/>
                </a:solidFill>
              </a:rPr>
              <a:t>luctus</a:t>
            </a:r>
            <a:r>
              <a:rPr lang="en-US" sz="1850" dirty="0">
                <a:solidFill>
                  <a:schemeClr val="bg1"/>
                </a:solidFill>
              </a:rPr>
              <a:t>. </a:t>
            </a:r>
            <a:r>
              <a:rPr lang="en-US" sz="1850" dirty="0" err="1">
                <a:solidFill>
                  <a:schemeClr val="bg1"/>
                </a:solidFill>
              </a:rPr>
              <a:t>Aenean</a:t>
            </a:r>
            <a:endParaRPr lang="en-SG" sz="185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749300" y="1714500"/>
            <a:ext cx="39116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 err="1">
                <a:solidFill>
                  <a:schemeClr val="bg1"/>
                </a:solidFill>
              </a:rPr>
              <a:t>Lorem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ipsum</a:t>
            </a:r>
            <a:r>
              <a:rPr lang="en-US" sz="1900" dirty="0">
                <a:solidFill>
                  <a:schemeClr val="bg1"/>
                </a:solidFill>
              </a:rPr>
              <a:t> dolor sit </a:t>
            </a:r>
            <a:r>
              <a:rPr lang="en-US" sz="1900" dirty="0" err="1">
                <a:solidFill>
                  <a:schemeClr val="bg1"/>
                </a:solidFill>
              </a:rPr>
              <a:t>amet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consectetur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adipiscing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elit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Sed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accumsan</a:t>
            </a:r>
            <a:r>
              <a:rPr lang="en-US" sz="1900" dirty="0">
                <a:solidFill>
                  <a:schemeClr val="bg1"/>
                </a:solidFill>
              </a:rPr>
              <a:t> vitae </a:t>
            </a:r>
            <a:r>
              <a:rPr lang="en-US" sz="1900" dirty="0" err="1">
                <a:solidFill>
                  <a:schemeClr val="bg1"/>
                </a:solidFill>
              </a:rPr>
              <a:t>eros</a:t>
            </a:r>
            <a:r>
              <a:rPr lang="en-US" sz="1900" dirty="0">
                <a:solidFill>
                  <a:schemeClr val="bg1"/>
                </a:solidFill>
              </a:rPr>
              <a:t> a </a:t>
            </a:r>
            <a:r>
              <a:rPr lang="en-US" sz="1900" dirty="0" err="1">
                <a:solidFill>
                  <a:schemeClr val="bg1"/>
                </a:solidFill>
              </a:rPr>
              <a:t>luctus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Aenean</a:t>
            </a:r>
            <a:endParaRPr lang="en-SG" sz="19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704850" y="2000250"/>
            <a:ext cx="4038600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50" dirty="0" err="1">
                <a:solidFill>
                  <a:schemeClr val="bg1"/>
                </a:solidFill>
              </a:rPr>
              <a:t>Lorem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ipsum</a:t>
            </a:r>
            <a:r>
              <a:rPr lang="en-US" sz="1950" dirty="0">
                <a:solidFill>
                  <a:schemeClr val="bg1"/>
                </a:solidFill>
              </a:rPr>
              <a:t> dolor sit </a:t>
            </a:r>
            <a:r>
              <a:rPr lang="en-US" sz="1950" dirty="0" err="1">
                <a:solidFill>
                  <a:schemeClr val="bg1"/>
                </a:solidFill>
              </a:rPr>
              <a:t>amet</a:t>
            </a:r>
            <a:r>
              <a:rPr lang="en-US" sz="1950" dirty="0">
                <a:solidFill>
                  <a:schemeClr val="bg1"/>
                </a:solidFill>
              </a:rPr>
              <a:t>, </a:t>
            </a:r>
            <a:r>
              <a:rPr lang="en-US" sz="1950" dirty="0" err="1">
                <a:solidFill>
                  <a:schemeClr val="bg1"/>
                </a:solidFill>
              </a:rPr>
              <a:t>consectetur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adipiscing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elit</a:t>
            </a:r>
            <a:r>
              <a:rPr lang="en-US" sz="1950" dirty="0">
                <a:solidFill>
                  <a:schemeClr val="bg1"/>
                </a:solidFill>
              </a:rPr>
              <a:t>. </a:t>
            </a:r>
            <a:r>
              <a:rPr lang="en-US" sz="1950" dirty="0" err="1">
                <a:solidFill>
                  <a:schemeClr val="bg1"/>
                </a:solidFill>
              </a:rPr>
              <a:t>Sed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accumsan</a:t>
            </a:r>
            <a:r>
              <a:rPr lang="en-US" sz="1950" dirty="0">
                <a:solidFill>
                  <a:schemeClr val="bg1"/>
                </a:solidFill>
              </a:rPr>
              <a:t> vitae </a:t>
            </a:r>
            <a:r>
              <a:rPr lang="en-US" sz="1950" dirty="0" err="1">
                <a:solidFill>
                  <a:schemeClr val="bg1"/>
                </a:solidFill>
              </a:rPr>
              <a:t>eros</a:t>
            </a:r>
            <a:r>
              <a:rPr lang="en-US" sz="1950" dirty="0">
                <a:solidFill>
                  <a:schemeClr val="bg1"/>
                </a:solidFill>
              </a:rPr>
              <a:t> a </a:t>
            </a:r>
            <a:r>
              <a:rPr lang="en-US" sz="1950" dirty="0" err="1">
                <a:solidFill>
                  <a:schemeClr val="bg1"/>
                </a:solidFill>
              </a:rPr>
              <a:t>luctus</a:t>
            </a:r>
            <a:r>
              <a:rPr lang="en-US" sz="1950" dirty="0">
                <a:solidFill>
                  <a:schemeClr val="bg1"/>
                </a:solidFill>
              </a:rPr>
              <a:t>. </a:t>
            </a:r>
            <a:r>
              <a:rPr lang="en-US" sz="1950" dirty="0" err="1">
                <a:solidFill>
                  <a:schemeClr val="bg1"/>
                </a:solidFill>
              </a:rPr>
              <a:t>Aenean</a:t>
            </a:r>
            <a:endParaRPr lang="en-SG" sz="195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660400" y="2286000"/>
            <a:ext cx="4165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bg1"/>
                </a:solidFill>
              </a:rPr>
              <a:t>Lorem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ipsum</a:t>
            </a:r>
            <a:r>
              <a:rPr lang="en-US" sz="2000" dirty="0">
                <a:solidFill>
                  <a:schemeClr val="bg1"/>
                </a:solidFill>
              </a:rPr>
              <a:t> dolor sit </a:t>
            </a:r>
            <a:r>
              <a:rPr lang="en-US" sz="2000" dirty="0" err="1">
                <a:solidFill>
                  <a:schemeClr val="bg1"/>
                </a:solidFill>
              </a:rPr>
              <a:t>amet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consectetur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adipiscing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elit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Sed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accumsan</a:t>
            </a:r>
            <a:r>
              <a:rPr lang="en-US" sz="2000" dirty="0">
                <a:solidFill>
                  <a:schemeClr val="bg1"/>
                </a:solidFill>
              </a:rPr>
              <a:t> vitae </a:t>
            </a:r>
            <a:r>
              <a:rPr lang="en-US" sz="2000" dirty="0" err="1">
                <a:solidFill>
                  <a:schemeClr val="bg1"/>
                </a:solidFill>
              </a:rPr>
              <a:t>eros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luctus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Aenean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615950" y="2571750"/>
            <a:ext cx="42926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50" dirty="0" err="1">
                <a:solidFill>
                  <a:schemeClr val="bg1"/>
                </a:solidFill>
              </a:rPr>
              <a:t>Lorem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ipsum</a:t>
            </a:r>
            <a:r>
              <a:rPr lang="en-US" sz="2050" dirty="0">
                <a:solidFill>
                  <a:schemeClr val="bg1"/>
                </a:solidFill>
              </a:rPr>
              <a:t> dolor sit </a:t>
            </a:r>
            <a:r>
              <a:rPr lang="en-US" sz="2050" dirty="0" err="1">
                <a:solidFill>
                  <a:schemeClr val="bg1"/>
                </a:solidFill>
              </a:rPr>
              <a:t>amet</a:t>
            </a:r>
            <a:r>
              <a:rPr lang="en-US" sz="2050" dirty="0">
                <a:solidFill>
                  <a:schemeClr val="bg1"/>
                </a:solidFill>
              </a:rPr>
              <a:t>, </a:t>
            </a:r>
            <a:r>
              <a:rPr lang="en-US" sz="2050" dirty="0" err="1">
                <a:solidFill>
                  <a:schemeClr val="bg1"/>
                </a:solidFill>
              </a:rPr>
              <a:t>consectetur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adipiscing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elit</a:t>
            </a:r>
            <a:r>
              <a:rPr lang="en-US" sz="2050" dirty="0">
                <a:solidFill>
                  <a:schemeClr val="bg1"/>
                </a:solidFill>
              </a:rPr>
              <a:t>. </a:t>
            </a:r>
            <a:r>
              <a:rPr lang="en-US" sz="2050" dirty="0" err="1">
                <a:solidFill>
                  <a:schemeClr val="bg1"/>
                </a:solidFill>
              </a:rPr>
              <a:t>Sed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accumsan</a:t>
            </a:r>
            <a:r>
              <a:rPr lang="en-US" sz="2050" dirty="0">
                <a:solidFill>
                  <a:schemeClr val="bg1"/>
                </a:solidFill>
              </a:rPr>
              <a:t> vitae </a:t>
            </a:r>
            <a:r>
              <a:rPr lang="en-US" sz="2050" dirty="0" err="1">
                <a:solidFill>
                  <a:schemeClr val="bg1"/>
                </a:solidFill>
              </a:rPr>
              <a:t>eros</a:t>
            </a:r>
            <a:r>
              <a:rPr lang="en-US" sz="2050" dirty="0">
                <a:solidFill>
                  <a:schemeClr val="bg1"/>
                </a:solidFill>
              </a:rPr>
              <a:t> a </a:t>
            </a:r>
            <a:r>
              <a:rPr lang="en-US" sz="2050" dirty="0" err="1">
                <a:solidFill>
                  <a:schemeClr val="bg1"/>
                </a:solidFill>
              </a:rPr>
              <a:t>luctus</a:t>
            </a:r>
            <a:r>
              <a:rPr lang="en-US" sz="2050" dirty="0">
                <a:solidFill>
                  <a:schemeClr val="bg1"/>
                </a:solidFill>
              </a:rPr>
              <a:t>. </a:t>
            </a:r>
            <a:r>
              <a:rPr lang="en-US" sz="2050" dirty="0" err="1">
                <a:solidFill>
                  <a:schemeClr val="bg1"/>
                </a:solidFill>
              </a:rPr>
              <a:t>Aenean</a:t>
            </a:r>
            <a:endParaRPr lang="en-SG" sz="205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571500" y="2857500"/>
            <a:ext cx="44196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bg1"/>
                </a:solidFill>
              </a:rPr>
              <a:t>Lorem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ipsum</a:t>
            </a:r>
            <a:r>
              <a:rPr lang="en-US" sz="2100" dirty="0">
                <a:solidFill>
                  <a:schemeClr val="bg1"/>
                </a:solidFill>
              </a:rPr>
              <a:t> dolor sit </a:t>
            </a:r>
            <a:r>
              <a:rPr lang="en-US" sz="2100" dirty="0" err="1">
                <a:solidFill>
                  <a:schemeClr val="bg1"/>
                </a:solidFill>
              </a:rPr>
              <a:t>amet</a:t>
            </a:r>
            <a:r>
              <a:rPr lang="en-US" sz="2100" dirty="0">
                <a:solidFill>
                  <a:schemeClr val="bg1"/>
                </a:solidFill>
              </a:rPr>
              <a:t>, </a:t>
            </a:r>
            <a:r>
              <a:rPr lang="en-US" sz="2100" dirty="0" err="1">
                <a:solidFill>
                  <a:schemeClr val="bg1"/>
                </a:solidFill>
              </a:rPr>
              <a:t>consectetur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adipiscing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elit</a:t>
            </a:r>
            <a:r>
              <a:rPr lang="en-US" sz="2100" dirty="0">
                <a:solidFill>
                  <a:schemeClr val="bg1"/>
                </a:solidFill>
              </a:rPr>
              <a:t>. </a:t>
            </a:r>
            <a:r>
              <a:rPr lang="en-US" sz="2100" dirty="0" err="1">
                <a:solidFill>
                  <a:schemeClr val="bg1"/>
                </a:solidFill>
              </a:rPr>
              <a:t>Sed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accumsan</a:t>
            </a:r>
            <a:r>
              <a:rPr lang="en-US" sz="2100" dirty="0">
                <a:solidFill>
                  <a:schemeClr val="bg1"/>
                </a:solidFill>
              </a:rPr>
              <a:t> vitae </a:t>
            </a:r>
            <a:r>
              <a:rPr lang="en-US" sz="2100" dirty="0" err="1">
                <a:solidFill>
                  <a:schemeClr val="bg1"/>
                </a:solidFill>
              </a:rPr>
              <a:t>eros</a:t>
            </a:r>
            <a:r>
              <a:rPr lang="en-US" sz="2100" dirty="0">
                <a:solidFill>
                  <a:schemeClr val="bg1"/>
                </a:solidFill>
              </a:rPr>
              <a:t> a </a:t>
            </a:r>
            <a:r>
              <a:rPr lang="en-US" sz="2100" dirty="0" err="1">
                <a:solidFill>
                  <a:schemeClr val="bg1"/>
                </a:solidFill>
              </a:rPr>
              <a:t>luctus</a:t>
            </a:r>
            <a:r>
              <a:rPr lang="en-US" sz="2100" dirty="0">
                <a:solidFill>
                  <a:schemeClr val="bg1"/>
                </a:solidFill>
              </a:rPr>
              <a:t>. </a:t>
            </a:r>
            <a:r>
              <a:rPr lang="en-US" sz="2100" dirty="0" err="1">
                <a:solidFill>
                  <a:schemeClr val="bg1"/>
                </a:solidFill>
              </a:rPr>
              <a:t>Aenean</a:t>
            </a:r>
            <a:endParaRPr lang="en-SG" sz="21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527050" y="3143250"/>
            <a:ext cx="454660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50" dirty="0" err="1">
                <a:solidFill>
                  <a:schemeClr val="bg1"/>
                </a:solidFill>
              </a:rPr>
              <a:t>Lorem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ipsum</a:t>
            </a:r>
            <a:r>
              <a:rPr lang="en-US" sz="2150" dirty="0">
                <a:solidFill>
                  <a:schemeClr val="bg1"/>
                </a:solidFill>
              </a:rPr>
              <a:t> dolor sit </a:t>
            </a:r>
            <a:r>
              <a:rPr lang="en-US" sz="2150" dirty="0" err="1">
                <a:solidFill>
                  <a:schemeClr val="bg1"/>
                </a:solidFill>
              </a:rPr>
              <a:t>amet</a:t>
            </a:r>
            <a:r>
              <a:rPr lang="en-US" sz="2150" dirty="0">
                <a:solidFill>
                  <a:schemeClr val="bg1"/>
                </a:solidFill>
              </a:rPr>
              <a:t>, </a:t>
            </a:r>
            <a:r>
              <a:rPr lang="en-US" sz="2150" dirty="0" err="1">
                <a:solidFill>
                  <a:schemeClr val="bg1"/>
                </a:solidFill>
              </a:rPr>
              <a:t>consectetur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adipiscing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elit</a:t>
            </a:r>
            <a:r>
              <a:rPr lang="en-US" sz="2150" dirty="0">
                <a:solidFill>
                  <a:schemeClr val="bg1"/>
                </a:solidFill>
              </a:rPr>
              <a:t>. </a:t>
            </a:r>
            <a:r>
              <a:rPr lang="en-US" sz="2150" dirty="0" err="1">
                <a:solidFill>
                  <a:schemeClr val="bg1"/>
                </a:solidFill>
              </a:rPr>
              <a:t>Sed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accumsan</a:t>
            </a:r>
            <a:r>
              <a:rPr lang="en-US" sz="2150" dirty="0">
                <a:solidFill>
                  <a:schemeClr val="bg1"/>
                </a:solidFill>
              </a:rPr>
              <a:t> vitae </a:t>
            </a:r>
            <a:r>
              <a:rPr lang="en-US" sz="2150" dirty="0" err="1">
                <a:solidFill>
                  <a:schemeClr val="bg1"/>
                </a:solidFill>
              </a:rPr>
              <a:t>eros</a:t>
            </a:r>
            <a:r>
              <a:rPr lang="en-US" sz="2150" dirty="0">
                <a:solidFill>
                  <a:schemeClr val="bg1"/>
                </a:solidFill>
              </a:rPr>
              <a:t> a </a:t>
            </a:r>
            <a:r>
              <a:rPr lang="en-US" sz="2150" dirty="0" err="1">
                <a:solidFill>
                  <a:schemeClr val="bg1"/>
                </a:solidFill>
              </a:rPr>
              <a:t>luctus</a:t>
            </a:r>
            <a:r>
              <a:rPr lang="en-US" sz="2150" dirty="0">
                <a:solidFill>
                  <a:schemeClr val="bg1"/>
                </a:solidFill>
              </a:rPr>
              <a:t>. </a:t>
            </a:r>
            <a:r>
              <a:rPr lang="en-US" sz="2150" dirty="0" err="1">
                <a:solidFill>
                  <a:schemeClr val="bg1"/>
                </a:solidFill>
              </a:rPr>
              <a:t>Aenean</a:t>
            </a:r>
            <a:endParaRPr lang="en-SG" sz="21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482600" y="3429000"/>
            <a:ext cx="4673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bg1"/>
                </a:solidFill>
              </a:rPr>
              <a:t>Lorem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ipsum</a:t>
            </a:r>
            <a:r>
              <a:rPr lang="en-US" sz="2200" dirty="0">
                <a:solidFill>
                  <a:schemeClr val="bg1"/>
                </a:solidFill>
              </a:rPr>
              <a:t> dolor sit </a:t>
            </a:r>
            <a:r>
              <a:rPr lang="en-US" sz="2200" dirty="0" err="1">
                <a:solidFill>
                  <a:schemeClr val="bg1"/>
                </a:solidFill>
              </a:rPr>
              <a:t>amet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consectetur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adipiscing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elit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Sed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accumsan</a:t>
            </a:r>
            <a:r>
              <a:rPr lang="en-US" sz="2200" dirty="0">
                <a:solidFill>
                  <a:schemeClr val="bg1"/>
                </a:solidFill>
              </a:rPr>
              <a:t> vitae </a:t>
            </a:r>
            <a:r>
              <a:rPr lang="en-US" sz="2200" dirty="0" err="1">
                <a:solidFill>
                  <a:schemeClr val="bg1"/>
                </a:solidFill>
              </a:rPr>
              <a:t>eros</a:t>
            </a:r>
            <a:r>
              <a:rPr lang="en-US" sz="2200" dirty="0">
                <a:solidFill>
                  <a:schemeClr val="bg1"/>
                </a:solidFill>
              </a:rPr>
              <a:t> a </a:t>
            </a:r>
            <a:r>
              <a:rPr lang="en-US" sz="2200" dirty="0" err="1">
                <a:solidFill>
                  <a:schemeClr val="bg1"/>
                </a:solidFill>
              </a:rPr>
              <a:t>luctus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Aenean</a:t>
            </a:r>
            <a:endParaRPr lang="en-SG" sz="22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438150" y="3714750"/>
            <a:ext cx="4800600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50" dirty="0" err="1">
                <a:solidFill>
                  <a:schemeClr val="bg1"/>
                </a:solidFill>
              </a:rPr>
              <a:t>Lorem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ipsum</a:t>
            </a:r>
            <a:r>
              <a:rPr lang="en-US" sz="2250" dirty="0">
                <a:solidFill>
                  <a:schemeClr val="bg1"/>
                </a:solidFill>
              </a:rPr>
              <a:t> dolor sit </a:t>
            </a:r>
            <a:r>
              <a:rPr lang="en-US" sz="2250" dirty="0" err="1">
                <a:solidFill>
                  <a:schemeClr val="bg1"/>
                </a:solidFill>
              </a:rPr>
              <a:t>amet</a:t>
            </a:r>
            <a:r>
              <a:rPr lang="en-US" sz="2250" dirty="0">
                <a:solidFill>
                  <a:schemeClr val="bg1"/>
                </a:solidFill>
              </a:rPr>
              <a:t>, </a:t>
            </a:r>
            <a:r>
              <a:rPr lang="en-US" sz="2250" dirty="0" err="1">
                <a:solidFill>
                  <a:schemeClr val="bg1"/>
                </a:solidFill>
              </a:rPr>
              <a:t>consectetur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adipiscing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elit</a:t>
            </a:r>
            <a:r>
              <a:rPr lang="en-US" sz="2250" dirty="0">
                <a:solidFill>
                  <a:schemeClr val="bg1"/>
                </a:solidFill>
              </a:rPr>
              <a:t>. </a:t>
            </a:r>
            <a:r>
              <a:rPr lang="en-US" sz="2250" dirty="0" err="1">
                <a:solidFill>
                  <a:schemeClr val="bg1"/>
                </a:solidFill>
              </a:rPr>
              <a:t>Sed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accumsan</a:t>
            </a:r>
            <a:r>
              <a:rPr lang="en-US" sz="2250" dirty="0">
                <a:solidFill>
                  <a:schemeClr val="bg1"/>
                </a:solidFill>
              </a:rPr>
              <a:t> vitae </a:t>
            </a:r>
            <a:r>
              <a:rPr lang="en-US" sz="2250" dirty="0" err="1">
                <a:solidFill>
                  <a:schemeClr val="bg1"/>
                </a:solidFill>
              </a:rPr>
              <a:t>eros</a:t>
            </a:r>
            <a:r>
              <a:rPr lang="en-US" sz="2250" dirty="0">
                <a:solidFill>
                  <a:schemeClr val="bg1"/>
                </a:solidFill>
              </a:rPr>
              <a:t> a </a:t>
            </a:r>
            <a:r>
              <a:rPr lang="en-US" sz="2250" dirty="0" err="1">
                <a:solidFill>
                  <a:schemeClr val="bg1"/>
                </a:solidFill>
              </a:rPr>
              <a:t>luctus</a:t>
            </a:r>
            <a:r>
              <a:rPr lang="en-US" sz="2250" dirty="0">
                <a:solidFill>
                  <a:schemeClr val="bg1"/>
                </a:solidFill>
              </a:rPr>
              <a:t>. </a:t>
            </a:r>
            <a:r>
              <a:rPr lang="en-US" sz="2250" dirty="0" err="1">
                <a:solidFill>
                  <a:schemeClr val="bg1"/>
                </a:solidFill>
              </a:rPr>
              <a:t>Aenean</a:t>
            </a:r>
            <a:endParaRPr lang="en-SG" sz="22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393700" y="4000500"/>
            <a:ext cx="49276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 err="1">
                <a:solidFill>
                  <a:schemeClr val="bg1"/>
                </a:solidFill>
              </a:rPr>
              <a:t>Lorem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ipsum</a:t>
            </a:r>
            <a:r>
              <a:rPr lang="en-US" sz="2300" dirty="0">
                <a:solidFill>
                  <a:schemeClr val="bg1"/>
                </a:solidFill>
              </a:rPr>
              <a:t> dolor sit </a:t>
            </a:r>
            <a:r>
              <a:rPr lang="en-US" sz="2300" dirty="0" err="1">
                <a:solidFill>
                  <a:schemeClr val="bg1"/>
                </a:solidFill>
              </a:rPr>
              <a:t>amet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dirty="0" err="1">
                <a:solidFill>
                  <a:schemeClr val="bg1"/>
                </a:solidFill>
              </a:rPr>
              <a:t>consectetur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adipiscing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elit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  <a:r>
              <a:rPr lang="en-US" sz="2300" dirty="0" err="1">
                <a:solidFill>
                  <a:schemeClr val="bg1"/>
                </a:solidFill>
              </a:rPr>
              <a:t>Sed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accumsan</a:t>
            </a:r>
            <a:r>
              <a:rPr lang="en-US" sz="2300" dirty="0">
                <a:solidFill>
                  <a:schemeClr val="bg1"/>
                </a:solidFill>
              </a:rPr>
              <a:t> vitae </a:t>
            </a:r>
            <a:r>
              <a:rPr lang="en-US" sz="2300" dirty="0" err="1">
                <a:solidFill>
                  <a:schemeClr val="bg1"/>
                </a:solidFill>
              </a:rPr>
              <a:t>eros</a:t>
            </a:r>
            <a:r>
              <a:rPr lang="en-US" sz="2300" dirty="0">
                <a:solidFill>
                  <a:schemeClr val="bg1"/>
                </a:solidFill>
              </a:rPr>
              <a:t> a </a:t>
            </a:r>
            <a:r>
              <a:rPr lang="en-US" sz="2300" dirty="0" err="1">
                <a:solidFill>
                  <a:schemeClr val="bg1"/>
                </a:solidFill>
              </a:rPr>
              <a:t>luctus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  <a:r>
              <a:rPr lang="en-US" sz="2300" dirty="0" err="1">
                <a:solidFill>
                  <a:schemeClr val="bg1"/>
                </a:solidFill>
              </a:rPr>
              <a:t>Aenean</a:t>
            </a:r>
            <a:endParaRPr lang="en-SG" sz="23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349250" y="4286250"/>
            <a:ext cx="505460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50" dirty="0" err="1">
                <a:solidFill>
                  <a:schemeClr val="bg1"/>
                </a:solidFill>
              </a:rPr>
              <a:t>Lorem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ipsum</a:t>
            </a:r>
            <a:r>
              <a:rPr lang="en-US" sz="2350" dirty="0">
                <a:solidFill>
                  <a:schemeClr val="bg1"/>
                </a:solidFill>
              </a:rPr>
              <a:t> dolor sit </a:t>
            </a:r>
            <a:r>
              <a:rPr lang="en-US" sz="2350" dirty="0" err="1">
                <a:solidFill>
                  <a:schemeClr val="bg1"/>
                </a:solidFill>
              </a:rPr>
              <a:t>amet</a:t>
            </a:r>
            <a:r>
              <a:rPr lang="en-US" sz="2350" dirty="0">
                <a:solidFill>
                  <a:schemeClr val="bg1"/>
                </a:solidFill>
              </a:rPr>
              <a:t>, </a:t>
            </a:r>
            <a:r>
              <a:rPr lang="en-US" sz="2350" dirty="0" err="1">
                <a:solidFill>
                  <a:schemeClr val="bg1"/>
                </a:solidFill>
              </a:rPr>
              <a:t>consectetur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adipiscing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elit</a:t>
            </a:r>
            <a:r>
              <a:rPr lang="en-US" sz="2350" dirty="0">
                <a:solidFill>
                  <a:schemeClr val="bg1"/>
                </a:solidFill>
              </a:rPr>
              <a:t>. </a:t>
            </a:r>
            <a:r>
              <a:rPr lang="en-US" sz="2350" dirty="0" err="1">
                <a:solidFill>
                  <a:schemeClr val="bg1"/>
                </a:solidFill>
              </a:rPr>
              <a:t>Sed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accumsan</a:t>
            </a:r>
            <a:r>
              <a:rPr lang="en-US" sz="2350" dirty="0">
                <a:solidFill>
                  <a:schemeClr val="bg1"/>
                </a:solidFill>
              </a:rPr>
              <a:t> vitae </a:t>
            </a:r>
            <a:r>
              <a:rPr lang="en-US" sz="2350" dirty="0" err="1">
                <a:solidFill>
                  <a:schemeClr val="bg1"/>
                </a:solidFill>
              </a:rPr>
              <a:t>eros</a:t>
            </a:r>
            <a:r>
              <a:rPr lang="en-US" sz="2350" dirty="0">
                <a:solidFill>
                  <a:schemeClr val="bg1"/>
                </a:solidFill>
              </a:rPr>
              <a:t> a </a:t>
            </a:r>
            <a:r>
              <a:rPr lang="en-US" sz="2350" dirty="0" err="1">
                <a:solidFill>
                  <a:schemeClr val="bg1"/>
                </a:solidFill>
              </a:rPr>
              <a:t>luctus</a:t>
            </a:r>
            <a:r>
              <a:rPr lang="en-US" sz="2350" dirty="0">
                <a:solidFill>
                  <a:schemeClr val="bg1"/>
                </a:solidFill>
              </a:rPr>
              <a:t>. </a:t>
            </a:r>
            <a:r>
              <a:rPr lang="en-US" sz="2350" dirty="0" err="1">
                <a:solidFill>
                  <a:schemeClr val="bg1"/>
                </a:solidFill>
              </a:rPr>
              <a:t>Aenean</a:t>
            </a:r>
            <a:endParaRPr lang="en-SG" sz="23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304800" y="45720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4940300" y="1486876"/>
            <a:ext cx="3562350" cy="9080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50" dirty="0" err="1">
                <a:solidFill>
                  <a:schemeClr val="bg1"/>
                </a:solidFill>
              </a:rPr>
              <a:t>Lorem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ipsum</a:t>
            </a:r>
            <a:r>
              <a:rPr lang="en-US" sz="1750" dirty="0">
                <a:solidFill>
                  <a:schemeClr val="bg1"/>
                </a:solidFill>
              </a:rPr>
              <a:t> dolor sit </a:t>
            </a:r>
            <a:r>
              <a:rPr lang="en-US" sz="1750" dirty="0" err="1">
                <a:solidFill>
                  <a:schemeClr val="bg1"/>
                </a:solidFill>
              </a:rPr>
              <a:t>amet</a:t>
            </a:r>
            <a:r>
              <a:rPr lang="en-US" sz="1750" dirty="0">
                <a:solidFill>
                  <a:schemeClr val="bg1"/>
                </a:solidFill>
              </a:rPr>
              <a:t>, </a:t>
            </a:r>
            <a:r>
              <a:rPr lang="en-US" sz="1750" dirty="0" err="1">
                <a:solidFill>
                  <a:schemeClr val="bg1"/>
                </a:solidFill>
              </a:rPr>
              <a:t>consectetur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adipiscing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elit</a:t>
            </a:r>
            <a:r>
              <a:rPr lang="en-US" sz="1750" dirty="0">
                <a:solidFill>
                  <a:schemeClr val="bg1"/>
                </a:solidFill>
              </a:rPr>
              <a:t>. </a:t>
            </a:r>
            <a:r>
              <a:rPr lang="en-US" sz="1750" dirty="0" err="1">
                <a:solidFill>
                  <a:schemeClr val="bg1"/>
                </a:solidFill>
              </a:rPr>
              <a:t>Sed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accumsan</a:t>
            </a:r>
            <a:r>
              <a:rPr lang="en-US" sz="1750" dirty="0">
                <a:solidFill>
                  <a:schemeClr val="bg1"/>
                </a:solidFill>
              </a:rPr>
              <a:t> vitae </a:t>
            </a:r>
            <a:r>
              <a:rPr lang="en-US" sz="1750" dirty="0" err="1">
                <a:solidFill>
                  <a:schemeClr val="bg1"/>
                </a:solidFill>
              </a:rPr>
              <a:t>eros</a:t>
            </a:r>
            <a:r>
              <a:rPr lang="en-US" sz="1750" dirty="0">
                <a:solidFill>
                  <a:schemeClr val="bg1"/>
                </a:solidFill>
              </a:rPr>
              <a:t> a </a:t>
            </a:r>
            <a:r>
              <a:rPr lang="en-US" sz="1750" dirty="0" err="1">
                <a:solidFill>
                  <a:schemeClr val="bg1"/>
                </a:solidFill>
              </a:rPr>
              <a:t>luctus</a:t>
            </a:r>
            <a:r>
              <a:rPr lang="en-US" sz="1750" dirty="0">
                <a:solidFill>
                  <a:schemeClr val="bg1"/>
                </a:solidFill>
              </a:rPr>
              <a:t>. </a:t>
            </a:r>
            <a:r>
              <a:rPr lang="en-US" sz="1750" dirty="0" err="1">
                <a:solidFill>
                  <a:schemeClr val="bg1"/>
                </a:solidFill>
              </a:rPr>
              <a:t>Aenean</a:t>
            </a:r>
            <a:endParaRPr lang="en-SG" sz="175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5003800" y="1836615"/>
            <a:ext cx="3467100" cy="9017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bg1"/>
                </a:solidFill>
              </a:rPr>
              <a:t>Lorem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ipsum</a:t>
            </a:r>
            <a:r>
              <a:rPr lang="en-US" sz="1700" dirty="0">
                <a:solidFill>
                  <a:schemeClr val="bg1"/>
                </a:solidFill>
              </a:rPr>
              <a:t> dolor sit </a:t>
            </a:r>
            <a:r>
              <a:rPr lang="en-US" sz="1700" dirty="0" err="1">
                <a:solidFill>
                  <a:schemeClr val="bg1"/>
                </a:solidFill>
              </a:rPr>
              <a:t>amet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consectetur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adipiscing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elit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Sed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accumsan</a:t>
            </a:r>
            <a:r>
              <a:rPr lang="en-US" sz="1700" dirty="0">
                <a:solidFill>
                  <a:schemeClr val="bg1"/>
                </a:solidFill>
              </a:rPr>
              <a:t> vitae </a:t>
            </a:r>
            <a:r>
              <a:rPr lang="en-US" sz="1700" dirty="0" err="1">
                <a:solidFill>
                  <a:schemeClr val="bg1"/>
                </a:solidFill>
              </a:rPr>
              <a:t>eros</a:t>
            </a:r>
            <a:r>
              <a:rPr lang="en-US" sz="1700" dirty="0">
                <a:solidFill>
                  <a:schemeClr val="bg1"/>
                </a:solidFill>
              </a:rPr>
              <a:t> a </a:t>
            </a:r>
            <a:r>
              <a:rPr lang="en-US" sz="1700" dirty="0" err="1">
                <a:solidFill>
                  <a:schemeClr val="bg1"/>
                </a:solidFill>
              </a:rPr>
              <a:t>luctus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Aenean</a:t>
            </a:r>
            <a:endParaRPr lang="en-SG" sz="17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5067300" y="2186353"/>
            <a:ext cx="3371850" cy="8953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50" dirty="0" err="1">
                <a:solidFill>
                  <a:schemeClr val="bg1"/>
                </a:solidFill>
              </a:rPr>
              <a:t>Lorem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ipsum</a:t>
            </a:r>
            <a:r>
              <a:rPr lang="en-US" sz="1650" dirty="0">
                <a:solidFill>
                  <a:schemeClr val="bg1"/>
                </a:solidFill>
              </a:rPr>
              <a:t> dolor sit </a:t>
            </a:r>
            <a:r>
              <a:rPr lang="en-US" sz="1650" dirty="0" err="1">
                <a:solidFill>
                  <a:schemeClr val="bg1"/>
                </a:solidFill>
              </a:rPr>
              <a:t>amet</a:t>
            </a:r>
            <a:r>
              <a:rPr lang="en-US" sz="1650" dirty="0">
                <a:solidFill>
                  <a:schemeClr val="bg1"/>
                </a:solidFill>
              </a:rPr>
              <a:t>, </a:t>
            </a:r>
            <a:r>
              <a:rPr lang="en-US" sz="1650" dirty="0" err="1">
                <a:solidFill>
                  <a:schemeClr val="bg1"/>
                </a:solidFill>
              </a:rPr>
              <a:t>consectetur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adipiscing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elit</a:t>
            </a:r>
            <a:r>
              <a:rPr lang="en-US" sz="1650" dirty="0">
                <a:solidFill>
                  <a:schemeClr val="bg1"/>
                </a:solidFill>
              </a:rPr>
              <a:t>. </a:t>
            </a:r>
            <a:r>
              <a:rPr lang="en-US" sz="1650" dirty="0" err="1">
                <a:solidFill>
                  <a:schemeClr val="bg1"/>
                </a:solidFill>
              </a:rPr>
              <a:t>Sed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accumsan</a:t>
            </a:r>
            <a:r>
              <a:rPr lang="en-US" sz="1650" dirty="0">
                <a:solidFill>
                  <a:schemeClr val="bg1"/>
                </a:solidFill>
              </a:rPr>
              <a:t> vitae </a:t>
            </a:r>
            <a:r>
              <a:rPr lang="en-US" sz="1650" dirty="0" err="1">
                <a:solidFill>
                  <a:schemeClr val="bg1"/>
                </a:solidFill>
              </a:rPr>
              <a:t>eros</a:t>
            </a:r>
            <a:r>
              <a:rPr lang="en-US" sz="1650" dirty="0">
                <a:solidFill>
                  <a:schemeClr val="bg1"/>
                </a:solidFill>
              </a:rPr>
              <a:t> a </a:t>
            </a:r>
            <a:r>
              <a:rPr lang="en-US" sz="1650" dirty="0" err="1">
                <a:solidFill>
                  <a:schemeClr val="bg1"/>
                </a:solidFill>
              </a:rPr>
              <a:t>luctus</a:t>
            </a:r>
            <a:r>
              <a:rPr lang="en-US" sz="1650" dirty="0">
                <a:solidFill>
                  <a:schemeClr val="bg1"/>
                </a:solidFill>
              </a:rPr>
              <a:t>. </a:t>
            </a:r>
            <a:r>
              <a:rPr lang="en-US" sz="1650" dirty="0" err="1">
                <a:solidFill>
                  <a:schemeClr val="bg1"/>
                </a:solidFill>
              </a:rPr>
              <a:t>Aenean</a:t>
            </a:r>
            <a:endParaRPr lang="en-SG" sz="165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5130800" y="2536092"/>
            <a:ext cx="3276600" cy="8890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1"/>
                </a:solidFill>
              </a:rPr>
              <a:t>Lorem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ipsum</a:t>
            </a:r>
            <a:r>
              <a:rPr lang="en-US" sz="1600" dirty="0">
                <a:solidFill>
                  <a:schemeClr val="bg1"/>
                </a:solidFill>
              </a:rPr>
              <a:t> dolor sit </a:t>
            </a:r>
            <a:r>
              <a:rPr lang="en-US" sz="1600" dirty="0" err="1">
                <a:solidFill>
                  <a:schemeClr val="bg1"/>
                </a:solidFill>
              </a:rPr>
              <a:t>amet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consectetur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adipiscing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elit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Sed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accumsan</a:t>
            </a:r>
            <a:r>
              <a:rPr lang="en-US" sz="1600" dirty="0">
                <a:solidFill>
                  <a:schemeClr val="bg1"/>
                </a:solidFill>
              </a:rPr>
              <a:t> vitae </a:t>
            </a:r>
            <a:r>
              <a:rPr lang="en-US" sz="1600" dirty="0" err="1">
                <a:solidFill>
                  <a:schemeClr val="bg1"/>
                </a:solidFill>
              </a:rPr>
              <a:t>eros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luctus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Aenean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>
          <a:xfrm>
            <a:off x="5194300" y="2885830"/>
            <a:ext cx="3181350" cy="8826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50" dirty="0" err="1">
                <a:solidFill>
                  <a:schemeClr val="bg1"/>
                </a:solidFill>
              </a:rPr>
              <a:t>Lorem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ipsum</a:t>
            </a:r>
            <a:r>
              <a:rPr lang="en-US" sz="1550" dirty="0">
                <a:solidFill>
                  <a:schemeClr val="bg1"/>
                </a:solidFill>
              </a:rPr>
              <a:t> dolor sit </a:t>
            </a:r>
            <a:r>
              <a:rPr lang="en-US" sz="1550" dirty="0" err="1">
                <a:solidFill>
                  <a:schemeClr val="bg1"/>
                </a:solidFill>
              </a:rPr>
              <a:t>amet</a:t>
            </a:r>
            <a:r>
              <a:rPr lang="en-US" sz="1550" dirty="0">
                <a:solidFill>
                  <a:schemeClr val="bg1"/>
                </a:solidFill>
              </a:rPr>
              <a:t>, </a:t>
            </a:r>
            <a:r>
              <a:rPr lang="en-US" sz="1550" dirty="0" err="1">
                <a:solidFill>
                  <a:schemeClr val="bg1"/>
                </a:solidFill>
              </a:rPr>
              <a:t>consectetur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adipiscing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elit</a:t>
            </a:r>
            <a:r>
              <a:rPr lang="en-US" sz="1550" dirty="0">
                <a:solidFill>
                  <a:schemeClr val="bg1"/>
                </a:solidFill>
              </a:rPr>
              <a:t>. </a:t>
            </a:r>
            <a:r>
              <a:rPr lang="en-US" sz="1550" dirty="0" err="1">
                <a:solidFill>
                  <a:schemeClr val="bg1"/>
                </a:solidFill>
              </a:rPr>
              <a:t>Sed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accumsan</a:t>
            </a:r>
            <a:r>
              <a:rPr lang="en-US" sz="1550" dirty="0">
                <a:solidFill>
                  <a:schemeClr val="bg1"/>
                </a:solidFill>
              </a:rPr>
              <a:t> vitae </a:t>
            </a:r>
            <a:r>
              <a:rPr lang="en-US" sz="1550" dirty="0" err="1">
                <a:solidFill>
                  <a:schemeClr val="bg1"/>
                </a:solidFill>
              </a:rPr>
              <a:t>eros</a:t>
            </a:r>
            <a:r>
              <a:rPr lang="en-US" sz="1550" dirty="0">
                <a:solidFill>
                  <a:schemeClr val="bg1"/>
                </a:solidFill>
              </a:rPr>
              <a:t> a </a:t>
            </a:r>
            <a:r>
              <a:rPr lang="en-US" sz="1550" dirty="0" err="1">
                <a:solidFill>
                  <a:schemeClr val="bg1"/>
                </a:solidFill>
              </a:rPr>
              <a:t>luctus</a:t>
            </a:r>
            <a:r>
              <a:rPr lang="en-US" sz="1550" dirty="0">
                <a:solidFill>
                  <a:schemeClr val="bg1"/>
                </a:solidFill>
              </a:rPr>
              <a:t>. </a:t>
            </a:r>
            <a:r>
              <a:rPr lang="en-US" sz="1550" dirty="0" err="1">
                <a:solidFill>
                  <a:schemeClr val="bg1"/>
                </a:solidFill>
              </a:rPr>
              <a:t>Aenean</a:t>
            </a:r>
            <a:endParaRPr lang="en-SG" sz="155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>
            <a:spLocks/>
          </p:cNvSpPr>
          <p:nvPr/>
        </p:nvSpPr>
        <p:spPr>
          <a:xfrm>
            <a:off x="5257800" y="3235569"/>
            <a:ext cx="3086100" cy="8763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bg1"/>
                </a:solidFill>
              </a:rPr>
              <a:t>Lorem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ipsum</a:t>
            </a:r>
            <a:r>
              <a:rPr lang="en-US" sz="1500" dirty="0">
                <a:solidFill>
                  <a:schemeClr val="bg1"/>
                </a:solidFill>
              </a:rPr>
              <a:t> dolor sit </a:t>
            </a:r>
            <a:r>
              <a:rPr lang="en-US" sz="1500" dirty="0" err="1">
                <a:solidFill>
                  <a:schemeClr val="bg1"/>
                </a:solidFill>
              </a:rPr>
              <a:t>amet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>
                <a:solidFill>
                  <a:schemeClr val="bg1"/>
                </a:solidFill>
              </a:rPr>
              <a:t>consectetur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adipiscing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elit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Sed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accumsan</a:t>
            </a:r>
            <a:r>
              <a:rPr lang="en-US" sz="1500" dirty="0">
                <a:solidFill>
                  <a:schemeClr val="bg1"/>
                </a:solidFill>
              </a:rPr>
              <a:t> vitae </a:t>
            </a:r>
            <a:r>
              <a:rPr lang="en-US" sz="1500" dirty="0" err="1">
                <a:solidFill>
                  <a:schemeClr val="bg1"/>
                </a:solidFill>
              </a:rPr>
              <a:t>eros</a:t>
            </a:r>
            <a:r>
              <a:rPr lang="en-US" sz="1500" dirty="0">
                <a:solidFill>
                  <a:schemeClr val="bg1"/>
                </a:solidFill>
              </a:rPr>
              <a:t> a </a:t>
            </a:r>
            <a:r>
              <a:rPr lang="en-US" sz="1500" dirty="0" err="1">
                <a:solidFill>
                  <a:schemeClr val="bg1"/>
                </a:solidFill>
              </a:rPr>
              <a:t>luctus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Aenean</a:t>
            </a:r>
            <a:endParaRPr lang="en-SG" sz="15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5321300" y="3585308"/>
            <a:ext cx="2990850" cy="8699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50" dirty="0" err="1">
                <a:solidFill>
                  <a:schemeClr val="bg1"/>
                </a:solidFill>
              </a:rPr>
              <a:t>Lorem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ipsum</a:t>
            </a:r>
            <a:r>
              <a:rPr lang="en-US" sz="1450" dirty="0">
                <a:solidFill>
                  <a:schemeClr val="bg1"/>
                </a:solidFill>
              </a:rPr>
              <a:t> dolor sit </a:t>
            </a:r>
            <a:r>
              <a:rPr lang="en-US" sz="1450" dirty="0" err="1">
                <a:solidFill>
                  <a:schemeClr val="bg1"/>
                </a:solidFill>
              </a:rPr>
              <a:t>amet</a:t>
            </a:r>
            <a:r>
              <a:rPr lang="en-US" sz="1450" dirty="0">
                <a:solidFill>
                  <a:schemeClr val="bg1"/>
                </a:solidFill>
              </a:rPr>
              <a:t>, </a:t>
            </a:r>
            <a:r>
              <a:rPr lang="en-US" sz="1450" dirty="0" err="1">
                <a:solidFill>
                  <a:schemeClr val="bg1"/>
                </a:solidFill>
              </a:rPr>
              <a:t>consectetur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adipiscing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elit</a:t>
            </a:r>
            <a:r>
              <a:rPr lang="en-US" sz="1450" dirty="0">
                <a:solidFill>
                  <a:schemeClr val="bg1"/>
                </a:solidFill>
              </a:rPr>
              <a:t>. </a:t>
            </a:r>
            <a:r>
              <a:rPr lang="en-US" sz="1450" dirty="0" err="1">
                <a:solidFill>
                  <a:schemeClr val="bg1"/>
                </a:solidFill>
              </a:rPr>
              <a:t>Sed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accumsan</a:t>
            </a:r>
            <a:r>
              <a:rPr lang="en-US" sz="1450" dirty="0">
                <a:solidFill>
                  <a:schemeClr val="bg1"/>
                </a:solidFill>
              </a:rPr>
              <a:t> vitae </a:t>
            </a:r>
            <a:r>
              <a:rPr lang="en-US" sz="1450" dirty="0" err="1">
                <a:solidFill>
                  <a:schemeClr val="bg1"/>
                </a:solidFill>
              </a:rPr>
              <a:t>eros</a:t>
            </a:r>
            <a:r>
              <a:rPr lang="en-US" sz="1450" dirty="0">
                <a:solidFill>
                  <a:schemeClr val="bg1"/>
                </a:solidFill>
              </a:rPr>
              <a:t> a </a:t>
            </a:r>
            <a:r>
              <a:rPr lang="en-US" sz="1450" dirty="0" err="1">
                <a:solidFill>
                  <a:schemeClr val="bg1"/>
                </a:solidFill>
              </a:rPr>
              <a:t>luctus</a:t>
            </a:r>
            <a:r>
              <a:rPr lang="en-US" sz="1450" dirty="0">
                <a:solidFill>
                  <a:schemeClr val="bg1"/>
                </a:solidFill>
              </a:rPr>
              <a:t>. </a:t>
            </a:r>
            <a:r>
              <a:rPr lang="en-US" sz="1450" dirty="0" err="1">
                <a:solidFill>
                  <a:schemeClr val="bg1"/>
                </a:solidFill>
              </a:rPr>
              <a:t>Aenean</a:t>
            </a:r>
            <a:endParaRPr lang="en-SG" sz="145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>
            <a:spLocks/>
          </p:cNvSpPr>
          <p:nvPr/>
        </p:nvSpPr>
        <p:spPr>
          <a:xfrm>
            <a:off x="5384800" y="3935046"/>
            <a:ext cx="2895600" cy="8636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bg1"/>
                </a:solidFill>
              </a:rPr>
              <a:t>Lorem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ipsum</a:t>
            </a:r>
            <a:r>
              <a:rPr lang="en-US" sz="1400" dirty="0">
                <a:solidFill>
                  <a:schemeClr val="bg1"/>
                </a:solidFill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Sed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accumsan</a:t>
            </a:r>
            <a:r>
              <a:rPr lang="en-US" sz="1400" dirty="0">
                <a:solidFill>
                  <a:schemeClr val="bg1"/>
                </a:solidFill>
              </a:rPr>
              <a:t> vitae </a:t>
            </a:r>
            <a:r>
              <a:rPr lang="en-US" sz="1400" dirty="0" err="1">
                <a:solidFill>
                  <a:schemeClr val="bg1"/>
                </a:solidFill>
              </a:rPr>
              <a:t>eros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luctus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Aenean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5448300" y="4284785"/>
            <a:ext cx="2800350" cy="8572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 err="1">
                <a:solidFill>
                  <a:schemeClr val="bg1"/>
                </a:solidFill>
              </a:rPr>
              <a:t>Lorem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ipsum</a:t>
            </a:r>
            <a:r>
              <a:rPr lang="en-US" sz="1350" dirty="0">
                <a:solidFill>
                  <a:schemeClr val="bg1"/>
                </a:solidFill>
              </a:rPr>
              <a:t> dolor sit </a:t>
            </a:r>
            <a:r>
              <a:rPr lang="en-US" sz="1350" dirty="0" err="1">
                <a:solidFill>
                  <a:schemeClr val="bg1"/>
                </a:solidFill>
              </a:rPr>
              <a:t>amet</a:t>
            </a:r>
            <a:r>
              <a:rPr lang="en-US" sz="1350" dirty="0">
                <a:solidFill>
                  <a:schemeClr val="bg1"/>
                </a:solidFill>
              </a:rPr>
              <a:t>, </a:t>
            </a:r>
            <a:r>
              <a:rPr lang="en-US" sz="1350" dirty="0" err="1">
                <a:solidFill>
                  <a:schemeClr val="bg1"/>
                </a:solidFill>
              </a:rPr>
              <a:t>consectetur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adipiscing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elit</a:t>
            </a:r>
            <a:r>
              <a:rPr lang="en-US" sz="1350" dirty="0">
                <a:solidFill>
                  <a:schemeClr val="bg1"/>
                </a:solidFill>
              </a:rPr>
              <a:t>. </a:t>
            </a:r>
            <a:r>
              <a:rPr lang="en-US" sz="1350" dirty="0" err="1">
                <a:solidFill>
                  <a:schemeClr val="bg1"/>
                </a:solidFill>
              </a:rPr>
              <a:t>Sed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accumsan</a:t>
            </a:r>
            <a:r>
              <a:rPr lang="en-US" sz="1350" dirty="0">
                <a:solidFill>
                  <a:schemeClr val="bg1"/>
                </a:solidFill>
              </a:rPr>
              <a:t> vitae </a:t>
            </a:r>
            <a:r>
              <a:rPr lang="en-US" sz="1350" dirty="0" err="1">
                <a:solidFill>
                  <a:schemeClr val="bg1"/>
                </a:solidFill>
              </a:rPr>
              <a:t>eros</a:t>
            </a:r>
            <a:r>
              <a:rPr lang="en-US" sz="1350" dirty="0">
                <a:solidFill>
                  <a:schemeClr val="bg1"/>
                </a:solidFill>
              </a:rPr>
              <a:t> a </a:t>
            </a:r>
            <a:r>
              <a:rPr lang="en-US" sz="1350" dirty="0" err="1">
                <a:solidFill>
                  <a:schemeClr val="bg1"/>
                </a:solidFill>
              </a:rPr>
              <a:t>luctus</a:t>
            </a:r>
            <a:r>
              <a:rPr lang="en-US" sz="1350" dirty="0">
                <a:solidFill>
                  <a:schemeClr val="bg1"/>
                </a:solidFill>
              </a:rPr>
              <a:t>. </a:t>
            </a:r>
            <a:r>
              <a:rPr lang="en-US" sz="1350" dirty="0" err="1">
                <a:solidFill>
                  <a:schemeClr val="bg1"/>
                </a:solidFill>
              </a:rPr>
              <a:t>Aenean</a:t>
            </a:r>
            <a:endParaRPr lang="en-SG" sz="135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5511800" y="4634523"/>
            <a:ext cx="2705100" cy="8509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bg1"/>
                </a:solidFill>
              </a:rPr>
              <a:t>Lorem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ipsum</a:t>
            </a:r>
            <a:r>
              <a:rPr lang="en-US" sz="1300" dirty="0">
                <a:solidFill>
                  <a:schemeClr val="bg1"/>
                </a:solidFill>
              </a:rPr>
              <a:t> dolor sit </a:t>
            </a:r>
            <a:r>
              <a:rPr lang="en-US" sz="1300" dirty="0" err="1">
                <a:solidFill>
                  <a:schemeClr val="bg1"/>
                </a:solidFill>
              </a:rPr>
              <a:t>amet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consectetur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adipiscing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elit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Sed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accumsan</a:t>
            </a:r>
            <a:r>
              <a:rPr lang="en-US" sz="1300" dirty="0">
                <a:solidFill>
                  <a:schemeClr val="bg1"/>
                </a:solidFill>
              </a:rPr>
              <a:t> vitae </a:t>
            </a:r>
            <a:r>
              <a:rPr lang="en-US" sz="1300" dirty="0" err="1">
                <a:solidFill>
                  <a:schemeClr val="bg1"/>
                </a:solidFill>
              </a:rPr>
              <a:t>eros</a:t>
            </a:r>
            <a:r>
              <a:rPr lang="en-US" sz="1300" dirty="0">
                <a:solidFill>
                  <a:schemeClr val="bg1"/>
                </a:solidFill>
              </a:rPr>
              <a:t> a </a:t>
            </a:r>
            <a:r>
              <a:rPr lang="en-US" sz="1300" dirty="0" err="1">
                <a:solidFill>
                  <a:schemeClr val="bg1"/>
                </a:solidFill>
              </a:rPr>
              <a:t>luctus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Aenean</a:t>
            </a:r>
            <a:endParaRPr lang="en-SG" sz="13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5575300" y="4984262"/>
            <a:ext cx="2609850" cy="8445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50" dirty="0" err="1">
                <a:solidFill>
                  <a:schemeClr val="bg1"/>
                </a:solidFill>
              </a:rPr>
              <a:t>Lorem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ipsum</a:t>
            </a:r>
            <a:r>
              <a:rPr lang="en-US" sz="1250" dirty="0">
                <a:solidFill>
                  <a:schemeClr val="bg1"/>
                </a:solidFill>
              </a:rPr>
              <a:t> dolor sit </a:t>
            </a:r>
            <a:r>
              <a:rPr lang="en-US" sz="1250" dirty="0" err="1">
                <a:solidFill>
                  <a:schemeClr val="bg1"/>
                </a:solidFill>
              </a:rPr>
              <a:t>amet</a:t>
            </a:r>
            <a:r>
              <a:rPr lang="en-US" sz="1250" dirty="0">
                <a:solidFill>
                  <a:schemeClr val="bg1"/>
                </a:solidFill>
              </a:rPr>
              <a:t>, </a:t>
            </a:r>
            <a:r>
              <a:rPr lang="en-US" sz="1250" dirty="0" err="1">
                <a:solidFill>
                  <a:schemeClr val="bg1"/>
                </a:solidFill>
              </a:rPr>
              <a:t>consectetur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adipiscing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elit</a:t>
            </a:r>
            <a:r>
              <a:rPr lang="en-US" sz="1250" dirty="0">
                <a:solidFill>
                  <a:schemeClr val="bg1"/>
                </a:solidFill>
              </a:rPr>
              <a:t>. </a:t>
            </a:r>
            <a:r>
              <a:rPr lang="en-US" sz="1250" dirty="0" err="1">
                <a:solidFill>
                  <a:schemeClr val="bg1"/>
                </a:solidFill>
              </a:rPr>
              <a:t>Sed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accumsan</a:t>
            </a:r>
            <a:r>
              <a:rPr lang="en-US" sz="1250" dirty="0">
                <a:solidFill>
                  <a:schemeClr val="bg1"/>
                </a:solidFill>
              </a:rPr>
              <a:t> vitae </a:t>
            </a:r>
            <a:r>
              <a:rPr lang="en-US" sz="1250" dirty="0" err="1">
                <a:solidFill>
                  <a:schemeClr val="bg1"/>
                </a:solidFill>
              </a:rPr>
              <a:t>eros</a:t>
            </a:r>
            <a:r>
              <a:rPr lang="en-US" sz="1250" dirty="0">
                <a:solidFill>
                  <a:schemeClr val="bg1"/>
                </a:solidFill>
              </a:rPr>
              <a:t> a </a:t>
            </a:r>
            <a:r>
              <a:rPr lang="en-US" sz="1250" dirty="0" err="1">
                <a:solidFill>
                  <a:schemeClr val="bg1"/>
                </a:solidFill>
              </a:rPr>
              <a:t>luctus</a:t>
            </a:r>
            <a:r>
              <a:rPr lang="en-US" sz="1250" dirty="0">
                <a:solidFill>
                  <a:schemeClr val="bg1"/>
                </a:solidFill>
              </a:rPr>
              <a:t>. </a:t>
            </a:r>
            <a:r>
              <a:rPr lang="en-US" sz="1250" dirty="0" err="1">
                <a:solidFill>
                  <a:schemeClr val="bg1"/>
                </a:solidFill>
              </a:rPr>
              <a:t>Aenean</a:t>
            </a:r>
            <a:endParaRPr lang="en-SG" sz="125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>
            <a:spLocks/>
          </p:cNvSpPr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  <p:pic>
        <p:nvPicPr>
          <p:cNvPr id="2" name="PPTIndicator20150629232634868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5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50629232634849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51054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49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50629233623342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40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50629233623274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93750" y="1428750"/>
            <a:ext cx="378460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0" dirty="0" err="1">
                <a:solidFill>
                  <a:schemeClr val="bg1"/>
                </a:solidFill>
              </a:rPr>
              <a:t>Lorem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ipsum</a:t>
            </a:r>
            <a:r>
              <a:rPr lang="en-US" sz="1850" dirty="0">
                <a:solidFill>
                  <a:schemeClr val="bg1"/>
                </a:solidFill>
              </a:rPr>
              <a:t> dolor sit </a:t>
            </a:r>
            <a:r>
              <a:rPr lang="en-US" sz="1850" dirty="0" err="1">
                <a:solidFill>
                  <a:schemeClr val="bg1"/>
                </a:solidFill>
              </a:rPr>
              <a:t>amet</a:t>
            </a:r>
            <a:r>
              <a:rPr lang="en-US" sz="1850" dirty="0">
                <a:solidFill>
                  <a:schemeClr val="bg1"/>
                </a:solidFill>
              </a:rPr>
              <a:t>, </a:t>
            </a:r>
            <a:r>
              <a:rPr lang="en-US" sz="1850" dirty="0" err="1">
                <a:solidFill>
                  <a:schemeClr val="bg1"/>
                </a:solidFill>
              </a:rPr>
              <a:t>consectetur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adipiscing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elit</a:t>
            </a:r>
            <a:r>
              <a:rPr lang="en-US" sz="1850" dirty="0">
                <a:solidFill>
                  <a:schemeClr val="bg1"/>
                </a:solidFill>
              </a:rPr>
              <a:t>. </a:t>
            </a:r>
            <a:r>
              <a:rPr lang="en-US" sz="1850" dirty="0" err="1">
                <a:solidFill>
                  <a:schemeClr val="bg1"/>
                </a:solidFill>
              </a:rPr>
              <a:t>Sed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accumsan</a:t>
            </a:r>
            <a:r>
              <a:rPr lang="en-US" sz="1850" dirty="0">
                <a:solidFill>
                  <a:schemeClr val="bg1"/>
                </a:solidFill>
              </a:rPr>
              <a:t> vitae </a:t>
            </a:r>
            <a:r>
              <a:rPr lang="en-US" sz="1850" dirty="0" err="1">
                <a:solidFill>
                  <a:schemeClr val="bg1"/>
                </a:solidFill>
              </a:rPr>
              <a:t>eros</a:t>
            </a:r>
            <a:r>
              <a:rPr lang="en-US" sz="1850" dirty="0">
                <a:solidFill>
                  <a:schemeClr val="bg1"/>
                </a:solidFill>
              </a:rPr>
              <a:t> a </a:t>
            </a:r>
            <a:r>
              <a:rPr lang="en-US" sz="1850" dirty="0" err="1">
                <a:solidFill>
                  <a:schemeClr val="bg1"/>
                </a:solidFill>
              </a:rPr>
              <a:t>luctus</a:t>
            </a:r>
            <a:r>
              <a:rPr lang="en-US" sz="1850" dirty="0">
                <a:solidFill>
                  <a:schemeClr val="bg1"/>
                </a:solidFill>
              </a:rPr>
              <a:t>. </a:t>
            </a:r>
            <a:r>
              <a:rPr lang="en-US" sz="1850" dirty="0" err="1">
                <a:solidFill>
                  <a:schemeClr val="bg1"/>
                </a:solidFill>
              </a:rPr>
              <a:t>Aenean</a:t>
            </a:r>
            <a:endParaRPr lang="en-SG" sz="185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749300" y="1714500"/>
            <a:ext cx="39116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 err="1">
                <a:solidFill>
                  <a:schemeClr val="bg1"/>
                </a:solidFill>
              </a:rPr>
              <a:t>Lorem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ipsum</a:t>
            </a:r>
            <a:r>
              <a:rPr lang="en-US" sz="1900" dirty="0">
                <a:solidFill>
                  <a:schemeClr val="bg1"/>
                </a:solidFill>
              </a:rPr>
              <a:t> dolor sit </a:t>
            </a:r>
            <a:r>
              <a:rPr lang="en-US" sz="1900" dirty="0" err="1">
                <a:solidFill>
                  <a:schemeClr val="bg1"/>
                </a:solidFill>
              </a:rPr>
              <a:t>amet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consectetur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adipiscing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elit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Sed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accumsan</a:t>
            </a:r>
            <a:r>
              <a:rPr lang="en-US" sz="1900" dirty="0">
                <a:solidFill>
                  <a:schemeClr val="bg1"/>
                </a:solidFill>
              </a:rPr>
              <a:t> vitae </a:t>
            </a:r>
            <a:r>
              <a:rPr lang="en-US" sz="1900" dirty="0" err="1">
                <a:solidFill>
                  <a:schemeClr val="bg1"/>
                </a:solidFill>
              </a:rPr>
              <a:t>eros</a:t>
            </a:r>
            <a:r>
              <a:rPr lang="en-US" sz="1900" dirty="0">
                <a:solidFill>
                  <a:schemeClr val="bg1"/>
                </a:solidFill>
              </a:rPr>
              <a:t> a </a:t>
            </a:r>
            <a:r>
              <a:rPr lang="en-US" sz="1900" dirty="0" err="1">
                <a:solidFill>
                  <a:schemeClr val="bg1"/>
                </a:solidFill>
              </a:rPr>
              <a:t>luctus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Aenean</a:t>
            </a:r>
            <a:endParaRPr lang="en-SG" sz="19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704850" y="2000250"/>
            <a:ext cx="4038600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50" dirty="0" err="1">
                <a:solidFill>
                  <a:schemeClr val="bg1"/>
                </a:solidFill>
              </a:rPr>
              <a:t>Lorem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ipsum</a:t>
            </a:r>
            <a:r>
              <a:rPr lang="en-US" sz="1950" dirty="0">
                <a:solidFill>
                  <a:schemeClr val="bg1"/>
                </a:solidFill>
              </a:rPr>
              <a:t> dolor sit </a:t>
            </a:r>
            <a:r>
              <a:rPr lang="en-US" sz="1950" dirty="0" err="1">
                <a:solidFill>
                  <a:schemeClr val="bg1"/>
                </a:solidFill>
              </a:rPr>
              <a:t>amet</a:t>
            </a:r>
            <a:r>
              <a:rPr lang="en-US" sz="1950" dirty="0">
                <a:solidFill>
                  <a:schemeClr val="bg1"/>
                </a:solidFill>
              </a:rPr>
              <a:t>, </a:t>
            </a:r>
            <a:r>
              <a:rPr lang="en-US" sz="1950" dirty="0" err="1">
                <a:solidFill>
                  <a:schemeClr val="bg1"/>
                </a:solidFill>
              </a:rPr>
              <a:t>consectetur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adipiscing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elit</a:t>
            </a:r>
            <a:r>
              <a:rPr lang="en-US" sz="1950" dirty="0">
                <a:solidFill>
                  <a:schemeClr val="bg1"/>
                </a:solidFill>
              </a:rPr>
              <a:t>. </a:t>
            </a:r>
            <a:r>
              <a:rPr lang="en-US" sz="1950" dirty="0" err="1">
                <a:solidFill>
                  <a:schemeClr val="bg1"/>
                </a:solidFill>
              </a:rPr>
              <a:t>Sed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accumsan</a:t>
            </a:r>
            <a:r>
              <a:rPr lang="en-US" sz="1950" dirty="0">
                <a:solidFill>
                  <a:schemeClr val="bg1"/>
                </a:solidFill>
              </a:rPr>
              <a:t> vitae </a:t>
            </a:r>
            <a:r>
              <a:rPr lang="en-US" sz="1950" dirty="0" err="1">
                <a:solidFill>
                  <a:schemeClr val="bg1"/>
                </a:solidFill>
              </a:rPr>
              <a:t>eros</a:t>
            </a:r>
            <a:r>
              <a:rPr lang="en-US" sz="1950" dirty="0">
                <a:solidFill>
                  <a:schemeClr val="bg1"/>
                </a:solidFill>
              </a:rPr>
              <a:t> a </a:t>
            </a:r>
            <a:r>
              <a:rPr lang="en-US" sz="1950" dirty="0" err="1">
                <a:solidFill>
                  <a:schemeClr val="bg1"/>
                </a:solidFill>
              </a:rPr>
              <a:t>luctus</a:t>
            </a:r>
            <a:r>
              <a:rPr lang="en-US" sz="1950" dirty="0">
                <a:solidFill>
                  <a:schemeClr val="bg1"/>
                </a:solidFill>
              </a:rPr>
              <a:t>. </a:t>
            </a:r>
            <a:r>
              <a:rPr lang="en-US" sz="1950" dirty="0" err="1">
                <a:solidFill>
                  <a:schemeClr val="bg1"/>
                </a:solidFill>
              </a:rPr>
              <a:t>Aenean</a:t>
            </a:r>
            <a:endParaRPr lang="en-SG" sz="195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660400" y="2286000"/>
            <a:ext cx="4165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bg1"/>
                </a:solidFill>
              </a:rPr>
              <a:t>Lorem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ipsum</a:t>
            </a:r>
            <a:r>
              <a:rPr lang="en-US" sz="2000" dirty="0">
                <a:solidFill>
                  <a:schemeClr val="bg1"/>
                </a:solidFill>
              </a:rPr>
              <a:t> dolor sit </a:t>
            </a:r>
            <a:r>
              <a:rPr lang="en-US" sz="2000" dirty="0" err="1">
                <a:solidFill>
                  <a:schemeClr val="bg1"/>
                </a:solidFill>
              </a:rPr>
              <a:t>amet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consectetur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adipiscing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elit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Sed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accumsan</a:t>
            </a:r>
            <a:r>
              <a:rPr lang="en-US" sz="2000" dirty="0">
                <a:solidFill>
                  <a:schemeClr val="bg1"/>
                </a:solidFill>
              </a:rPr>
              <a:t> vitae </a:t>
            </a:r>
            <a:r>
              <a:rPr lang="en-US" sz="2000" dirty="0" err="1">
                <a:solidFill>
                  <a:schemeClr val="bg1"/>
                </a:solidFill>
              </a:rPr>
              <a:t>eros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luctus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Aenean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615950" y="2571750"/>
            <a:ext cx="42926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50" dirty="0" err="1">
                <a:solidFill>
                  <a:schemeClr val="bg1"/>
                </a:solidFill>
              </a:rPr>
              <a:t>Lorem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ipsum</a:t>
            </a:r>
            <a:r>
              <a:rPr lang="en-US" sz="2050" dirty="0">
                <a:solidFill>
                  <a:schemeClr val="bg1"/>
                </a:solidFill>
              </a:rPr>
              <a:t> dolor sit </a:t>
            </a:r>
            <a:r>
              <a:rPr lang="en-US" sz="2050" dirty="0" err="1">
                <a:solidFill>
                  <a:schemeClr val="bg1"/>
                </a:solidFill>
              </a:rPr>
              <a:t>amet</a:t>
            </a:r>
            <a:r>
              <a:rPr lang="en-US" sz="2050" dirty="0">
                <a:solidFill>
                  <a:schemeClr val="bg1"/>
                </a:solidFill>
              </a:rPr>
              <a:t>, </a:t>
            </a:r>
            <a:r>
              <a:rPr lang="en-US" sz="2050" dirty="0" err="1">
                <a:solidFill>
                  <a:schemeClr val="bg1"/>
                </a:solidFill>
              </a:rPr>
              <a:t>consectetur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adipiscing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elit</a:t>
            </a:r>
            <a:r>
              <a:rPr lang="en-US" sz="2050" dirty="0">
                <a:solidFill>
                  <a:schemeClr val="bg1"/>
                </a:solidFill>
              </a:rPr>
              <a:t>. </a:t>
            </a:r>
            <a:r>
              <a:rPr lang="en-US" sz="2050" dirty="0" err="1">
                <a:solidFill>
                  <a:schemeClr val="bg1"/>
                </a:solidFill>
              </a:rPr>
              <a:t>Sed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accumsan</a:t>
            </a:r>
            <a:r>
              <a:rPr lang="en-US" sz="2050" dirty="0">
                <a:solidFill>
                  <a:schemeClr val="bg1"/>
                </a:solidFill>
              </a:rPr>
              <a:t> vitae </a:t>
            </a:r>
            <a:r>
              <a:rPr lang="en-US" sz="2050" dirty="0" err="1">
                <a:solidFill>
                  <a:schemeClr val="bg1"/>
                </a:solidFill>
              </a:rPr>
              <a:t>eros</a:t>
            </a:r>
            <a:r>
              <a:rPr lang="en-US" sz="2050" dirty="0">
                <a:solidFill>
                  <a:schemeClr val="bg1"/>
                </a:solidFill>
              </a:rPr>
              <a:t> a </a:t>
            </a:r>
            <a:r>
              <a:rPr lang="en-US" sz="2050" dirty="0" err="1">
                <a:solidFill>
                  <a:schemeClr val="bg1"/>
                </a:solidFill>
              </a:rPr>
              <a:t>luctus</a:t>
            </a:r>
            <a:r>
              <a:rPr lang="en-US" sz="2050" dirty="0">
                <a:solidFill>
                  <a:schemeClr val="bg1"/>
                </a:solidFill>
              </a:rPr>
              <a:t>. </a:t>
            </a:r>
            <a:r>
              <a:rPr lang="en-US" sz="2050" dirty="0" err="1">
                <a:solidFill>
                  <a:schemeClr val="bg1"/>
                </a:solidFill>
              </a:rPr>
              <a:t>Aenean</a:t>
            </a:r>
            <a:endParaRPr lang="en-SG" sz="205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571500" y="2857500"/>
            <a:ext cx="44196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bg1"/>
                </a:solidFill>
              </a:rPr>
              <a:t>Lorem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ipsum</a:t>
            </a:r>
            <a:r>
              <a:rPr lang="en-US" sz="2100" dirty="0">
                <a:solidFill>
                  <a:schemeClr val="bg1"/>
                </a:solidFill>
              </a:rPr>
              <a:t> dolor sit </a:t>
            </a:r>
            <a:r>
              <a:rPr lang="en-US" sz="2100" dirty="0" err="1">
                <a:solidFill>
                  <a:schemeClr val="bg1"/>
                </a:solidFill>
              </a:rPr>
              <a:t>amet</a:t>
            </a:r>
            <a:r>
              <a:rPr lang="en-US" sz="2100" dirty="0">
                <a:solidFill>
                  <a:schemeClr val="bg1"/>
                </a:solidFill>
              </a:rPr>
              <a:t>, </a:t>
            </a:r>
            <a:r>
              <a:rPr lang="en-US" sz="2100" dirty="0" err="1">
                <a:solidFill>
                  <a:schemeClr val="bg1"/>
                </a:solidFill>
              </a:rPr>
              <a:t>consectetur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adipiscing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elit</a:t>
            </a:r>
            <a:r>
              <a:rPr lang="en-US" sz="2100" dirty="0">
                <a:solidFill>
                  <a:schemeClr val="bg1"/>
                </a:solidFill>
              </a:rPr>
              <a:t>. </a:t>
            </a:r>
            <a:r>
              <a:rPr lang="en-US" sz="2100" dirty="0" err="1">
                <a:solidFill>
                  <a:schemeClr val="bg1"/>
                </a:solidFill>
              </a:rPr>
              <a:t>Sed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accumsan</a:t>
            </a:r>
            <a:r>
              <a:rPr lang="en-US" sz="2100" dirty="0">
                <a:solidFill>
                  <a:schemeClr val="bg1"/>
                </a:solidFill>
              </a:rPr>
              <a:t> vitae </a:t>
            </a:r>
            <a:r>
              <a:rPr lang="en-US" sz="2100" dirty="0" err="1">
                <a:solidFill>
                  <a:schemeClr val="bg1"/>
                </a:solidFill>
              </a:rPr>
              <a:t>eros</a:t>
            </a:r>
            <a:r>
              <a:rPr lang="en-US" sz="2100" dirty="0">
                <a:solidFill>
                  <a:schemeClr val="bg1"/>
                </a:solidFill>
              </a:rPr>
              <a:t> a </a:t>
            </a:r>
            <a:r>
              <a:rPr lang="en-US" sz="2100" dirty="0" err="1">
                <a:solidFill>
                  <a:schemeClr val="bg1"/>
                </a:solidFill>
              </a:rPr>
              <a:t>luctus</a:t>
            </a:r>
            <a:r>
              <a:rPr lang="en-US" sz="2100" dirty="0">
                <a:solidFill>
                  <a:schemeClr val="bg1"/>
                </a:solidFill>
              </a:rPr>
              <a:t>. </a:t>
            </a:r>
            <a:r>
              <a:rPr lang="en-US" sz="2100" dirty="0" err="1">
                <a:solidFill>
                  <a:schemeClr val="bg1"/>
                </a:solidFill>
              </a:rPr>
              <a:t>Aenean</a:t>
            </a:r>
            <a:endParaRPr lang="en-SG" sz="21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527050" y="3143250"/>
            <a:ext cx="454660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50" dirty="0" err="1">
                <a:solidFill>
                  <a:schemeClr val="bg1"/>
                </a:solidFill>
              </a:rPr>
              <a:t>Lorem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ipsum</a:t>
            </a:r>
            <a:r>
              <a:rPr lang="en-US" sz="2150" dirty="0">
                <a:solidFill>
                  <a:schemeClr val="bg1"/>
                </a:solidFill>
              </a:rPr>
              <a:t> dolor sit </a:t>
            </a:r>
            <a:r>
              <a:rPr lang="en-US" sz="2150" dirty="0" err="1">
                <a:solidFill>
                  <a:schemeClr val="bg1"/>
                </a:solidFill>
              </a:rPr>
              <a:t>amet</a:t>
            </a:r>
            <a:r>
              <a:rPr lang="en-US" sz="2150" dirty="0">
                <a:solidFill>
                  <a:schemeClr val="bg1"/>
                </a:solidFill>
              </a:rPr>
              <a:t>, </a:t>
            </a:r>
            <a:r>
              <a:rPr lang="en-US" sz="2150" dirty="0" err="1">
                <a:solidFill>
                  <a:schemeClr val="bg1"/>
                </a:solidFill>
              </a:rPr>
              <a:t>consectetur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adipiscing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elit</a:t>
            </a:r>
            <a:r>
              <a:rPr lang="en-US" sz="2150" dirty="0">
                <a:solidFill>
                  <a:schemeClr val="bg1"/>
                </a:solidFill>
              </a:rPr>
              <a:t>. </a:t>
            </a:r>
            <a:r>
              <a:rPr lang="en-US" sz="2150" dirty="0" err="1">
                <a:solidFill>
                  <a:schemeClr val="bg1"/>
                </a:solidFill>
              </a:rPr>
              <a:t>Sed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accumsan</a:t>
            </a:r>
            <a:r>
              <a:rPr lang="en-US" sz="2150" dirty="0">
                <a:solidFill>
                  <a:schemeClr val="bg1"/>
                </a:solidFill>
              </a:rPr>
              <a:t> vitae </a:t>
            </a:r>
            <a:r>
              <a:rPr lang="en-US" sz="2150" dirty="0" err="1">
                <a:solidFill>
                  <a:schemeClr val="bg1"/>
                </a:solidFill>
              </a:rPr>
              <a:t>eros</a:t>
            </a:r>
            <a:r>
              <a:rPr lang="en-US" sz="2150" dirty="0">
                <a:solidFill>
                  <a:schemeClr val="bg1"/>
                </a:solidFill>
              </a:rPr>
              <a:t> a </a:t>
            </a:r>
            <a:r>
              <a:rPr lang="en-US" sz="2150" dirty="0" err="1">
                <a:solidFill>
                  <a:schemeClr val="bg1"/>
                </a:solidFill>
              </a:rPr>
              <a:t>luctus</a:t>
            </a:r>
            <a:r>
              <a:rPr lang="en-US" sz="2150" dirty="0">
                <a:solidFill>
                  <a:schemeClr val="bg1"/>
                </a:solidFill>
              </a:rPr>
              <a:t>. </a:t>
            </a:r>
            <a:r>
              <a:rPr lang="en-US" sz="2150" dirty="0" err="1">
                <a:solidFill>
                  <a:schemeClr val="bg1"/>
                </a:solidFill>
              </a:rPr>
              <a:t>Aenean</a:t>
            </a:r>
            <a:endParaRPr lang="en-SG" sz="21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482600" y="3429000"/>
            <a:ext cx="4673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bg1"/>
                </a:solidFill>
              </a:rPr>
              <a:t>Lorem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ipsum</a:t>
            </a:r>
            <a:r>
              <a:rPr lang="en-US" sz="2200" dirty="0">
                <a:solidFill>
                  <a:schemeClr val="bg1"/>
                </a:solidFill>
              </a:rPr>
              <a:t> dolor sit </a:t>
            </a:r>
            <a:r>
              <a:rPr lang="en-US" sz="2200" dirty="0" err="1">
                <a:solidFill>
                  <a:schemeClr val="bg1"/>
                </a:solidFill>
              </a:rPr>
              <a:t>amet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consectetur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adipiscing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elit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Sed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accumsan</a:t>
            </a:r>
            <a:r>
              <a:rPr lang="en-US" sz="2200" dirty="0">
                <a:solidFill>
                  <a:schemeClr val="bg1"/>
                </a:solidFill>
              </a:rPr>
              <a:t> vitae </a:t>
            </a:r>
            <a:r>
              <a:rPr lang="en-US" sz="2200" dirty="0" err="1">
                <a:solidFill>
                  <a:schemeClr val="bg1"/>
                </a:solidFill>
              </a:rPr>
              <a:t>eros</a:t>
            </a:r>
            <a:r>
              <a:rPr lang="en-US" sz="2200" dirty="0">
                <a:solidFill>
                  <a:schemeClr val="bg1"/>
                </a:solidFill>
              </a:rPr>
              <a:t> a </a:t>
            </a:r>
            <a:r>
              <a:rPr lang="en-US" sz="2200" dirty="0" err="1">
                <a:solidFill>
                  <a:schemeClr val="bg1"/>
                </a:solidFill>
              </a:rPr>
              <a:t>luctus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Aenean</a:t>
            </a:r>
            <a:endParaRPr lang="en-SG" sz="22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438150" y="3714750"/>
            <a:ext cx="4800600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50" dirty="0" err="1">
                <a:solidFill>
                  <a:schemeClr val="bg1"/>
                </a:solidFill>
              </a:rPr>
              <a:t>Lorem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ipsum</a:t>
            </a:r>
            <a:r>
              <a:rPr lang="en-US" sz="2250" dirty="0">
                <a:solidFill>
                  <a:schemeClr val="bg1"/>
                </a:solidFill>
              </a:rPr>
              <a:t> dolor sit </a:t>
            </a:r>
            <a:r>
              <a:rPr lang="en-US" sz="2250" dirty="0" err="1">
                <a:solidFill>
                  <a:schemeClr val="bg1"/>
                </a:solidFill>
              </a:rPr>
              <a:t>amet</a:t>
            </a:r>
            <a:r>
              <a:rPr lang="en-US" sz="2250" dirty="0">
                <a:solidFill>
                  <a:schemeClr val="bg1"/>
                </a:solidFill>
              </a:rPr>
              <a:t>, </a:t>
            </a:r>
            <a:r>
              <a:rPr lang="en-US" sz="2250" dirty="0" err="1">
                <a:solidFill>
                  <a:schemeClr val="bg1"/>
                </a:solidFill>
              </a:rPr>
              <a:t>consectetur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adipiscing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elit</a:t>
            </a:r>
            <a:r>
              <a:rPr lang="en-US" sz="2250" dirty="0">
                <a:solidFill>
                  <a:schemeClr val="bg1"/>
                </a:solidFill>
              </a:rPr>
              <a:t>. </a:t>
            </a:r>
            <a:r>
              <a:rPr lang="en-US" sz="2250" dirty="0" err="1">
                <a:solidFill>
                  <a:schemeClr val="bg1"/>
                </a:solidFill>
              </a:rPr>
              <a:t>Sed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accumsan</a:t>
            </a:r>
            <a:r>
              <a:rPr lang="en-US" sz="2250" dirty="0">
                <a:solidFill>
                  <a:schemeClr val="bg1"/>
                </a:solidFill>
              </a:rPr>
              <a:t> vitae </a:t>
            </a:r>
            <a:r>
              <a:rPr lang="en-US" sz="2250" dirty="0" err="1">
                <a:solidFill>
                  <a:schemeClr val="bg1"/>
                </a:solidFill>
              </a:rPr>
              <a:t>eros</a:t>
            </a:r>
            <a:r>
              <a:rPr lang="en-US" sz="2250" dirty="0">
                <a:solidFill>
                  <a:schemeClr val="bg1"/>
                </a:solidFill>
              </a:rPr>
              <a:t> a </a:t>
            </a:r>
            <a:r>
              <a:rPr lang="en-US" sz="2250" dirty="0" err="1">
                <a:solidFill>
                  <a:schemeClr val="bg1"/>
                </a:solidFill>
              </a:rPr>
              <a:t>luctus</a:t>
            </a:r>
            <a:r>
              <a:rPr lang="en-US" sz="2250" dirty="0">
                <a:solidFill>
                  <a:schemeClr val="bg1"/>
                </a:solidFill>
              </a:rPr>
              <a:t>. </a:t>
            </a:r>
            <a:r>
              <a:rPr lang="en-US" sz="2250" dirty="0" err="1">
                <a:solidFill>
                  <a:schemeClr val="bg1"/>
                </a:solidFill>
              </a:rPr>
              <a:t>Aenean</a:t>
            </a:r>
            <a:endParaRPr lang="en-SG" sz="22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393700" y="4000500"/>
            <a:ext cx="49276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 err="1">
                <a:solidFill>
                  <a:schemeClr val="bg1"/>
                </a:solidFill>
              </a:rPr>
              <a:t>Lorem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ipsum</a:t>
            </a:r>
            <a:r>
              <a:rPr lang="en-US" sz="2300" dirty="0">
                <a:solidFill>
                  <a:schemeClr val="bg1"/>
                </a:solidFill>
              </a:rPr>
              <a:t> dolor sit </a:t>
            </a:r>
            <a:r>
              <a:rPr lang="en-US" sz="2300" dirty="0" err="1">
                <a:solidFill>
                  <a:schemeClr val="bg1"/>
                </a:solidFill>
              </a:rPr>
              <a:t>amet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dirty="0" err="1">
                <a:solidFill>
                  <a:schemeClr val="bg1"/>
                </a:solidFill>
              </a:rPr>
              <a:t>consectetur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adipiscing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elit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  <a:r>
              <a:rPr lang="en-US" sz="2300" dirty="0" err="1">
                <a:solidFill>
                  <a:schemeClr val="bg1"/>
                </a:solidFill>
              </a:rPr>
              <a:t>Sed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accumsan</a:t>
            </a:r>
            <a:r>
              <a:rPr lang="en-US" sz="2300" dirty="0">
                <a:solidFill>
                  <a:schemeClr val="bg1"/>
                </a:solidFill>
              </a:rPr>
              <a:t> vitae </a:t>
            </a:r>
            <a:r>
              <a:rPr lang="en-US" sz="2300" dirty="0" err="1">
                <a:solidFill>
                  <a:schemeClr val="bg1"/>
                </a:solidFill>
              </a:rPr>
              <a:t>eros</a:t>
            </a:r>
            <a:r>
              <a:rPr lang="en-US" sz="2300" dirty="0">
                <a:solidFill>
                  <a:schemeClr val="bg1"/>
                </a:solidFill>
              </a:rPr>
              <a:t> a </a:t>
            </a:r>
            <a:r>
              <a:rPr lang="en-US" sz="2300" dirty="0" err="1">
                <a:solidFill>
                  <a:schemeClr val="bg1"/>
                </a:solidFill>
              </a:rPr>
              <a:t>luctus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  <a:r>
              <a:rPr lang="en-US" sz="2300" dirty="0" err="1">
                <a:solidFill>
                  <a:schemeClr val="bg1"/>
                </a:solidFill>
              </a:rPr>
              <a:t>Aenean</a:t>
            </a:r>
            <a:endParaRPr lang="en-SG" sz="23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349250" y="4286250"/>
            <a:ext cx="505460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50" dirty="0" err="1">
                <a:solidFill>
                  <a:schemeClr val="bg1"/>
                </a:solidFill>
              </a:rPr>
              <a:t>Lorem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ipsum</a:t>
            </a:r>
            <a:r>
              <a:rPr lang="en-US" sz="2350" dirty="0">
                <a:solidFill>
                  <a:schemeClr val="bg1"/>
                </a:solidFill>
              </a:rPr>
              <a:t> dolor sit </a:t>
            </a:r>
            <a:r>
              <a:rPr lang="en-US" sz="2350" dirty="0" err="1">
                <a:solidFill>
                  <a:schemeClr val="bg1"/>
                </a:solidFill>
              </a:rPr>
              <a:t>amet</a:t>
            </a:r>
            <a:r>
              <a:rPr lang="en-US" sz="2350" dirty="0">
                <a:solidFill>
                  <a:schemeClr val="bg1"/>
                </a:solidFill>
              </a:rPr>
              <a:t>, </a:t>
            </a:r>
            <a:r>
              <a:rPr lang="en-US" sz="2350" dirty="0" err="1">
                <a:solidFill>
                  <a:schemeClr val="bg1"/>
                </a:solidFill>
              </a:rPr>
              <a:t>consectetur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adipiscing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elit</a:t>
            </a:r>
            <a:r>
              <a:rPr lang="en-US" sz="2350" dirty="0">
                <a:solidFill>
                  <a:schemeClr val="bg1"/>
                </a:solidFill>
              </a:rPr>
              <a:t>. </a:t>
            </a:r>
            <a:r>
              <a:rPr lang="en-US" sz="2350" dirty="0" err="1">
                <a:solidFill>
                  <a:schemeClr val="bg1"/>
                </a:solidFill>
              </a:rPr>
              <a:t>Sed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accumsan</a:t>
            </a:r>
            <a:r>
              <a:rPr lang="en-US" sz="2350" dirty="0">
                <a:solidFill>
                  <a:schemeClr val="bg1"/>
                </a:solidFill>
              </a:rPr>
              <a:t> vitae </a:t>
            </a:r>
            <a:r>
              <a:rPr lang="en-US" sz="2350" dirty="0" err="1">
                <a:solidFill>
                  <a:schemeClr val="bg1"/>
                </a:solidFill>
              </a:rPr>
              <a:t>eros</a:t>
            </a:r>
            <a:r>
              <a:rPr lang="en-US" sz="2350" dirty="0">
                <a:solidFill>
                  <a:schemeClr val="bg1"/>
                </a:solidFill>
              </a:rPr>
              <a:t> a </a:t>
            </a:r>
            <a:r>
              <a:rPr lang="en-US" sz="2350" dirty="0" err="1">
                <a:solidFill>
                  <a:schemeClr val="bg1"/>
                </a:solidFill>
              </a:rPr>
              <a:t>luctus</a:t>
            </a:r>
            <a:r>
              <a:rPr lang="en-US" sz="2350" dirty="0">
                <a:solidFill>
                  <a:schemeClr val="bg1"/>
                </a:solidFill>
              </a:rPr>
              <a:t>. </a:t>
            </a:r>
            <a:r>
              <a:rPr lang="en-US" sz="2350" dirty="0" err="1">
                <a:solidFill>
                  <a:schemeClr val="bg1"/>
                </a:solidFill>
              </a:rPr>
              <a:t>Aenean</a:t>
            </a:r>
            <a:endParaRPr lang="en-SG" sz="23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304800" y="45720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4940300" y="1486876"/>
            <a:ext cx="3562350" cy="9080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50" dirty="0" err="1">
                <a:solidFill>
                  <a:schemeClr val="bg1"/>
                </a:solidFill>
              </a:rPr>
              <a:t>Lorem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ipsum</a:t>
            </a:r>
            <a:r>
              <a:rPr lang="en-US" sz="1750" dirty="0">
                <a:solidFill>
                  <a:schemeClr val="bg1"/>
                </a:solidFill>
              </a:rPr>
              <a:t> dolor sit </a:t>
            </a:r>
            <a:r>
              <a:rPr lang="en-US" sz="1750" dirty="0" err="1">
                <a:solidFill>
                  <a:schemeClr val="bg1"/>
                </a:solidFill>
              </a:rPr>
              <a:t>amet</a:t>
            </a:r>
            <a:r>
              <a:rPr lang="en-US" sz="1750" dirty="0">
                <a:solidFill>
                  <a:schemeClr val="bg1"/>
                </a:solidFill>
              </a:rPr>
              <a:t>, </a:t>
            </a:r>
            <a:r>
              <a:rPr lang="en-US" sz="1750" dirty="0" err="1">
                <a:solidFill>
                  <a:schemeClr val="bg1"/>
                </a:solidFill>
              </a:rPr>
              <a:t>consectetur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adipiscing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elit</a:t>
            </a:r>
            <a:r>
              <a:rPr lang="en-US" sz="1750" dirty="0">
                <a:solidFill>
                  <a:schemeClr val="bg1"/>
                </a:solidFill>
              </a:rPr>
              <a:t>. </a:t>
            </a:r>
            <a:r>
              <a:rPr lang="en-US" sz="1750" dirty="0" err="1">
                <a:solidFill>
                  <a:schemeClr val="bg1"/>
                </a:solidFill>
              </a:rPr>
              <a:t>Sed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accumsan</a:t>
            </a:r>
            <a:r>
              <a:rPr lang="en-US" sz="1750" dirty="0">
                <a:solidFill>
                  <a:schemeClr val="bg1"/>
                </a:solidFill>
              </a:rPr>
              <a:t> vitae </a:t>
            </a:r>
            <a:r>
              <a:rPr lang="en-US" sz="1750" dirty="0" err="1">
                <a:solidFill>
                  <a:schemeClr val="bg1"/>
                </a:solidFill>
              </a:rPr>
              <a:t>eros</a:t>
            </a:r>
            <a:r>
              <a:rPr lang="en-US" sz="1750" dirty="0">
                <a:solidFill>
                  <a:schemeClr val="bg1"/>
                </a:solidFill>
              </a:rPr>
              <a:t> a </a:t>
            </a:r>
            <a:r>
              <a:rPr lang="en-US" sz="1750" dirty="0" err="1">
                <a:solidFill>
                  <a:schemeClr val="bg1"/>
                </a:solidFill>
              </a:rPr>
              <a:t>luctus</a:t>
            </a:r>
            <a:r>
              <a:rPr lang="en-US" sz="1750" dirty="0">
                <a:solidFill>
                  <a:schemeClr val="bg1"/>
                </a:solidFill>
              </a:rPr>
              <a:t>. </a:t>
            </a:r>
            <a:r>
              <a:rPr lang="en-US" sz="1750" dirty="0" err="1">
                <a:solidFill>
                  <a:schemeClr val="bg1"/>
                </a:solidFill>
              </a:rPr>
              <a:t>Aenean</a:t>
            </a:r>
            <a:endParaRPr lang="en-SG" sz="175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5003800" y="1836615"/>
            <a:ext cx="3467100" cy="9017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bg1"/>
                </a:solidFill>
              </a:rPr>
              <a:t>Lorem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ipsum</a:t>
            </a:r>
            <a:r>
              <a:rPr lang="en-US" sz="1700" dirty="0">
                <a:solidFill>
                  <a:schemeClr val="bg1"/>
                </a:solidFill>
              </a:rPr>
              <a:t> dolor sit </a:t>
            </a:r>
            <a:r>
              <a:rPr lang="en-US" sz="1700" dirty="0" err="1">
                <a:solidFill>
                  <a:schemeClr val="bg1"/>
                </a:solidFill>
              </a:rPr>
              <a:t>amet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consectetur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adipiscing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elit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Sed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accumsan</a:t>
            </a:r>
            <a:r>
              <a:rPr lang="en-US" sz="1700" dirty="0">
                <a:solidFill>
                  <a:schemeClr val="bg1"/>
                </a:solidFill>
              </a:rPr>
              <a:t> vitae </a:t>
            </a:r>
            <a:r>
              <a:rPr lang="en-US" sz="1700" dirty="0" err="1">
                <a:solidFill>
                  <a:schemeClr val="bg1"/>
                </a:solidFill>
              </a:rPr>
              <a:t>eros</a:t>
            </a:r>
            <a:r>
              <a:rPr lang="en-US" sz="1700" dirty="0">
                <a:solidFill>
                  <a:schemeClr val="bg1"/>
                </a:solidFill>
              </a:rPr>
              <a:t> a </a:t>
            </a:r>
            <a:r>
              <a:rPr lang="en-US" sz="1700" dirty="0" err="1">
                <a:solidFill>
                  <a:schemeClr val="bg1"/>
                </a:solidFill>
              </a:rPr>
              <a:t>luctus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Aenean</a:t>
            </a:r>
            <a:endParaRPr lang="en-SG" sz="17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5067300" y="2186353"/>
            <a:ext cx="3371850" cy="8953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50" dirty="0" err="1">
                <a:solidFill>
                  <a:schemeClr val="bg1"/>
                </a:solidFill>
              </a:rPr>
              <a:t>Lorem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ipsum</a:t>
            </a:r>
            <a:r>
              <a:rPr lang="en-US" sz="1650" dirty="0">
                <a:solidFill>
                  <a:schemeClr val="bg1"/>
                </a:solidFill>
              </a:rPr>
              <a:t> dolor sit </a:t>
            </a:r>
            <a:r>
              <a:rPr lang="en-US" sz="1650" dirty="0" err="1">
                <a:solidFill>
                  <a:schemeClr val="bg1"/>
                </a:solidFill>
              </a:rPr>
              <a:t>amet</a:t>
            </a:r>
            <a:r>
              <a:rPr lang="en-US" sz="1650" dirty="0">
                <a:solidFill>
                  <a:schemeClr val="bg1"/>
                </a:solidFill>
              </a:rPr>
              <a:t>, </a:t>
            </a:r>
            <a:r>
              <a:rPr lang="en-US" sz="1650" dirty="0" err="1">
                <a:solidFill>
                  <a:schemeClr val="bg1"/>
                </a:solidFill>
              </a:rPr>
              <a:t>consectetur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adipiscing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elit</a:t>
            </a:r>
            <a:r>
              <a:rPr lang="en-US" sz="1650" dirty="0">
                <a:solidFill>
                  <a:schemeClr val="bg1"/>
                </a:solidFill>
              </a:rPr>
              <a:t>. </a:t>
            </a:r>
            <a:r>
              <a:rPr lang="en-US" sz="1650" dirty="0" err="1">
                <a:solidFill>
                  <a:schemeClr val="bg1"/>
                </a:solidFill>
              </a:rPr>
              <a:t>Sed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accumsan</a:t>
            </a:r>
            <a:r>
              <a:rPr lang="en-US" sz="1650" dirty="0">
                <a:solidFill>
                  <a:schemeClr val="bg1"/>
                </a:solidFill>
              </a:rPr>
              <a:t> vitae </a:t>
            </a:r>
            <a:r>
              <a:rPr lang="en-US" sz="1650" dirty="0" err="1">
                <a:solidFill>
                  <a:schemeClr val="bg1"/>
                </a:solidFill>
              </a:rPr>
              <a:t>eros</a:t>
            </a:r>
            <a:r>
              <a:rPr lang="en-US" sz="1650" dirty="0">
                <a:solidFill>
                  <a:schemeClr val="bg1"/>
                </a:solidFill>
              </a:rPr>
              <a:t> a </a:t>
            </a:r>
            <a:r>
              <a:rPr lang="en-US" sz="1650" dirty="0" err="1">
                <a:solidFill>
                  <a:schemeClr val="bg1"/>
                </a:solidFill>
              </a:rPr>
              <a:t>luctus</a:t>
            </a:r>
            <a:r>
              <a:rPr lang="en-US" sz="1650" dirty="0">
                <a:solidFill>
                  <a:schemeClr val="bg1"/>
                </a:solidFill>
              </a:rPr>
              <a:t>. </a:t>
            </a:r>
            <a:r>
              <a:rPr lang="en-US" sz="1650" dirty="0" err="1">
                <a:solidFill>
                  <a:schemeClr val="bg1"/>
                </a:solidFill>
              </a:rPr>
              <a:t>Aenean</a:t>
            </a:r>
            <a:endParaRPr lang="en-SG" sz="165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5130800" y="2536092"/>
            <a:ext cx="3276600" cy="8890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1"/>
                </a:solidFill>
              </a:rPr>
              <a:t>Lorem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ipsum</a:t>
            </a:r>
            <a:r>
              <a:rPr lang="en-US" sz="1600" dirty="0">
                <a:solidFill>
                  <a:schemeClr val="bg1"/>
                </a:solidFill>
              </a:rPr>
              <a:t> dolor sit </a:t>
            </a:r>
            <a:r>
              <a:rPr lang="en-US" sz="1600" dirty="0" err="1">
                <a:solidFill>
                  <a:schemeClr val="bg1"/>
                </a:solidFill>
              </a:rPr>
              <a:t>amet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consectetur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adipiscing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elit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Sed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accumsan</a:t>
            </a:r>
            <a:r>
              <a:rPr lang="en-US" sz="1600" dirty="0">
                <a:solidFill>
                  <a:schemeClr val="bg1"/>
                </a:solidFill>
              </a:rPr>
              <a:t> vitae </a:t>
            </a:r>
            <a:r>
              <a:rPr lang="en-US" sz="1600" dirty="0" err="1">
                <a:solidFill>
                  <a:schemeClr val="bg1"/>
                </a:solidFill>
              </a:rPr>
              <a:t>eros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luctus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Aenean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>
          <a:xfrm>
            <a:off x="5194300" y="2885830"/>
            <a:ext cx="3181350" cy="8826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50" dirty="0" err="1">
                <a:solidFill>
                  <a:schemeClr val="bg1"/>
                </a:solidFill>
              </a:rPr>
              <a:t>Lorem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ipsum</a:t>
            </a:r>
            <a:r>
              <a:rPr lang="en-US" sz="1550" dirty="0">
                <a:solidFill>
                  <a:schemeClr val="bg1"/>
                </a:solidFill>
              </a:rPr>
              <a:t> dolor sit </a:t>
            </a:r>
            <a:r>
              <a:rPr lang="en-US" sz="1550" dirty="0" err="1">
                <a:solidFill>
                  <a:schemeClr val="bg1"/>
                </a:solidFill>
              </a:rPr>
              <a:t>amet</a:t>
            </a:r>
            <a:r>
              <a:rPr lang="en-US" sz="1550" dirty="0">
                <a:solidFill>
                  <a:schemeClr val="bg1"/>
                </a:solidFill>
              </a:rPr>
              <a:t>, </a:t>
            </a:r>
            <a:r>
              <a:rPr lang="en-US" sz="1550" dirty="0" err="1">
                <a:solidFill>
                  <a:schemeClr val="bg1"/>
                </a:solidFill>
              </a:rPr>
              <a:t>consectetur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adipiscing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elit</a:t>
            </a:r>
            <a:r>
              <a:rPr lang="en-US" sz="1550" dirty="0">
                <a:solidFill>
                  <a:schemeClr val="bg1"/>
                </a:solidFill>
              </a:rPr>
              <a:t>. </a:t>
            </a:r>
            <a:r>
              <a:rPr lang="en-US" sz="1550" dirty="0" err="1">
                <a:solidFill>
                  <a:schemeClr val="bg1"/>
                </a:solidFill>
              </a:rPr>
              <a:t>Sed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accumsan</a:t>
            </a:r>
            <a:r>
              <a:rPr lang="en-US" sz="1550" dirty="0">
                <a:solidFill>
                  <a:schemeClr val="bg1"/>
                </a:solidFill>
              </a:rPr>
              <a:t> vitae </a:t>
            </a:r>
            <a:r>
              <a:rPr lang="en-US" sz="1550" dirty="0" err="1">
                <a:solidFill>
                  <a:schemeClr val="bg1"/>
                </a:solidFill>
              </a:rPr>
              <a:t>eros</a:t>
            </a:r>
            <a:r>
              <a:rPr lang="en-US" sz="1550" dirty="0">
                <a:solidFill>
                  <a:schemeClr val="bg1"/>
                </a:solidFill>
              </a:rPr>
              <a:t> a </a:t>
            </a:r>
            <a:r>
              <a:rPr lang="en-US" sz="1550" dirty="0" err="1">
                <a:solidFill>
                  <a:schemeClr val="bg1"/>
                </a:solidFill>
              </a:rPr>
              <a:t>luctus</a:t>
            </a:r>
            <a:r>
              <a:rPr lang="en-US" sz="1550" dirty="0">
                <a:solidFill>
                  <a:schemeClr val="bg1"/>
                </a:solidFill>
              </a:rPr>
              <a:t>. </a:t>
            </a:r>
            <a:r>
              <a:rPr lang="en-US" sz="1550" dirty="0" err="1">
                <a:solidFill>
                  <a:schemeClr val="bg1"/>
                </a:solidFill>
              </a:rPr>
              <a:t>Aenean</a:t>
            </a:r>
            <a:endParaRPr lang="en-SG" sz="155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>
            <a:spLocks/>
          </p:cNvSpPr>
          <p:nvPr/>
        </p:nvSpPr>
        <p:spPr>
          <a:xfrm>
            <a:off x="5257800" y="3235569"/>
            <a:ext cx="3086100" cy="8763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bg1"/>
                </a:solidFill>
              </a:rPr>
              <a:t>Lorem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ipsum</a:t>
            </a:r>
            <a:r>
              <a:rPr lang="en-US" sz="1500" dirty="0">
                <a:solidFill>
                  <a:schemeClr val="bg1"/>
                </a:solidFill>
              </a:rPr>
              <a:t> dolor sit </a:t>
            </a:r>
            <a:r>
              <a:rPr lang="en-US" sz="1500" dirty="0" err="1">
                <a:solidFill>
                  <a:schemeClr val="bg1"/>
                </a:solidFill>
              </a:rPr>
              <a:t>amet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>
                <a:solidFill>
                  <a:schemeClr val="bg1"/>
                </a:solidFill>
              </a:rPr>
              <a:t>consectetur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adipiscing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elit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Sed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accumsan</a:t>
            </a:r>
            <a:r>
              <a:rPr lang="en-US" sz="1500" dirty="0">
                <a:solidFill>
                  <a:schemeClr val="bg1"/>
                </a:solidFill>
              </a:rPr>
              <a:t> vitae </a:t>
            </a:r>
            <a:r>
              <a:rPr lang="en-US" sz="1500" dirty="0" err="1">
                <a:solidFill>
                  <a:schemeClr val="bg1"/>
                </a:solidFill>
              </a:rPr>
              <a:t>eros</a:t>
            </a:r>
            <a:r>
              <a:rPr lang="en-US" sz="1500" dirty="0">
                <a:solidFill>
                  <a:schemeClr val="bg1"/>
                </a:solidFill>
              </a:rPr>
              <a:t> a </a:t>
            </a:r>
            <a:r>
              <a:rPr lang="en-US" sz="1500" dirty="0" err="1">
                <a:solidFill>
                  <a:schemeClr val="bg1"/>
                </a:solidFill>
              </a:rPr>
              <a:t>luctus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Aenean</a:t>
            </a:r>
            <a:endParaRPr lang="en-SG" sz="15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5321300" y="3585308"/>
            <a:ext cx="2990850" cy="8699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50" dirty="0" err="1">
                <a:solidFill>
                  <a:schemeClr val="bg1"/>
                </a:solidFill>
              </a:rPr>
              <a:t>Lorem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ipsum</a:t>
            </a:r>
            <a:r>
              <a:rPr lang="en-US" sz="1450" dirty="0">
                <a:solidFill>
                  <a:schemeClr val="bg1"/>
                </a:solidFill>
              </a:rPr>
              <a:t> dolor sit </a:t>
            </a:r>
            <a:r>
              <a:rPr lang="en-US" sz="1450" dirty="0" err="1">
                <a:solidFill>
                  <a:schemeClr val="bg1"/>
                </a:solidFill>
              </a:rPr>
              <a:t>amet</a:t>
            </a:r>
            <a:r>
              <a:rPr lang="en-US" sz="1450" dirty="0">
                <a:solidFill>
                  <a:schemeClr val="bg1"/>
                </a:solidFill>
              </a:rPr>
              <a:t>, </a:t>
            </a:r>
            <a:r>
              <a:rPr lang="en-US" sz="1450" dirty="0" err="1">
                <a:solidFill>
                  <a:schemeClr val="bg1"/>
                </a:solidFill>
              </a:rPr>
              <a:t>consectetur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adipiscing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elit</a:t>
            </a:r>
            <a:r>
              <a:rPr lang="en-US" sz="1450" dirty="0">
                <a:solidFill>
                  <a:schemeClr val="bg1"/>
                </a:solidFill>
              </a:rPr>
              <a:t>. </a:t>
            </a:r>
            <a:r>
              <a:rPr lang="en-US" sz="1450" dirty="0" err="1">
                <a:solidFill>
                  <a:schemeClr val="bg1"/>
                </a:solidFill>
              </a:rPr>
              <a:t>Sed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accumsan</a:t>
            </a:r>
            <a:r>
              <a:rPr lang="en-US" sz="1450" dirty="0">
                <a:solidFill>
                  <a:schemeClr val="bg1"/>
                </a:solidFill>
              </a:rPr>
              <a:t> vitae </a:t>
            </a:r>
            <a:r>
              <a:rPr lang="en-US" sz="1450" dirty="0" err="1">
                <a:solidFill>
                  <a:schemeClr val="bg1"/>
                </a:solidFill>
              </a:rPr>
              <a:t>eros</a:t>
            </a:r>
            <a:r>
              <a:rPr lang="en-US" sz="1450" dirty="0">
                <a:solidFill>
                  <a:schemeClr val="bg1"/>
                </a:solidFill>
              </a:rPr>
              <a:t> a </a:t>
            </a:r>
            <a:r>
              <a:rPr lang="en-US" sz="1450" dirty="0" err="1">
                <a:solidFill>
                  <a:schemeClr val="bg1"/>
                </a:solidFill>
              </a:rPr>
              <a:t>luctus</a:t>
            </a:r>
            <a:r>
              <a:rPr lang="en-US" sz="1450" dirty="0">
                <a:solidFill>
                  <a:schemeClr val="bg1"/>
                </a:solidFill>
              </a:rPr>
              <a:t>. </a:t>
            </a:r>
            <a:r>
              <a:rPr lang="en-US" sz="1450" dirty="0" err="1">
                <a:solidFill>
                  <a:schemeClr val="bg1"/>
                </a:solidFill>
              </a:rPr>
              <a:t>Aenean</a:t>
            </a:r>
            <a:endParaRPr lang="en-SG" sz="145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>
            <a:spLocks/>
          </p:cNvSpPr>
          <p:nvPr/>
        </p:nvSpPr>
        <p:spPr>
          <a:xfrm>
            <a:off x="5384800" y="3935046"/>
            <a:ext cx="2895600" cy="8636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bg1"/>
                </a:solidFill>
              </a:rPr>
              <a:t>Lorem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ipsum</a:t>
            </a:r>
            <a:r>
              <a:rPr lang="en-US" sz="1400" dirty="0">
                <a:solidFill>
                  <a:schemeClr val="bg1"/>
                </a:solidFill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Sed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accumsan</a:t>
            </a:r>
            <a:r>
              <a:rPr lang="en-US" sz="1400" dirty="0">
                <a:solidFill>
                  <a:schemeClr val="bg1"/>
                </a:solidFill>
              </a:rPr>
              <a:t> vitae </a:t>
            </a:r>
            <a:r>
              <a:rPr lang="en-US" sz="1400" dirty="0" err="1">
                <a:solidFill>
                  <a:schemeClr val="bg1"/>
                </a:solidFill>
              </a:rPr>
              <a:t>eros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luctus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Aenean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5448300" y="4284785"/>
            <a:ext cx="2800350" cy="8572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 err="1">
                <a:solidFill>
                  <a:schemeClr val="bg1"/>
                </a:solidFill>
              </a:rPr>
              <a:t>Lorem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ipsum</a:t>
            </a:r>
            <a:r>
              <a:rPr lang="en-US" sz="1350" dirty="0">
                <a:solidFill>
                  <a:schemeClr val="bg1"/>
                </a:solidFill>
              </a:rPr>
              <a:t> dolor sit </a:t>
            </a:r>
            <a:r>
              <a:rPr lang="en-US" sz="1350" dirty="0" err="1">
                <a:solidFill>
                  <a:schemeClr val="bg1"/>
                </a:solidFill>
              </a:rPr>
              <a:t>amet</a:t>
            </a:r>
            <a:r>
              <a:rPr lang="en-US" sz="1350" dirty="0">
                <a:solidFill>
                  <a:schemeClr val="bg1"/>
                </a:solidFill>
              </a:rPr>
              <a:t>, </a:t>
            </a:r>
            <a:r>
              <a:rPr lang="en-US" sz="1350" dirty="0" err="1">
                <a:solidFill>
                  <a:schemeClr val="bg1"/>
                </a:solidFill>
              </a:rPr>
              <a:t>consectetur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adipiscing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elit</a:t>
            </a:r>
            <a:r>
              <a:rPr lang="en-US" sz="1350" dirty="0">
                <a:solidFill>
                  <a:schemeClr val="bg1"/>
                </a:solidFill>
              </a:rPr>
              <a:t>. </a:t>
            </a:r>
            <a:r>
              <a:rPr lang="en-US" sz="1350" dirty="0" err="1">
                <a:solidFill>
                  <a:schemeClr val="bg1"/>
                </a:solidFill>
              </a:rPr>
              <a:t>Sed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accumsan</a:t>
            </a:r>
            <a:r>
              <a:rPr lang="en-US" sz="1350" dirty="0">
                <a:solidFill>
                  <a:schemeClr val="bg1"/>
                </a:solidFill>
              </a:rPr>
              <a:t> vitae </a:t>
            </a:r>
            <a:r>
              <a:rPr lang="en-US" sz="1350" dirty="0" err="1">
                <a:solidFill>
                  <a:schemeClr val="bg1"/>
                </a:solidFill>
              </a:rPr>
              <a:t>eros</a:t>
            </a:r>
            <a:r>
              <a:rPr lang="en-US" sz="1350" dirty="0">
                <a:solidFill>
                  <a:schemeClr val="bg1"/>
                </a:solidFill>
              </a:rPr>
              <a:t> a </a:t>
            </a:r>
            <a:r>
              <a:rPr lang="en-US" sz="1350" dirty="0" err="1">
                <a:solidFill>
                  <a:schemeClr val="bg1"/>
                </a:solidFill>
              </a:rPr>
              <a:t>luctus</a:t>
            </a:r>
            <a:r>
              <a:rPr lang="en-US" sz="1350" dirty="0">
                <a:solidFill>
                  <a:schemeClr val="bg1"/>
                </a:solidFill>
              </a:rPr>
              <a:t>. </a:t>
            </a:r>
            <a:r>
              <a:rPr lang="en-US" sz="1350" dirty="0" err="1">
                <a:solidFill>
                  <a:schemeClr val="bg1"/>
                </a:solidFill>
              </a:rPr>
              <a:t>Aenean</a:t>
            </a:r>
            <a:endParaRPr lang="en-SG" sz="135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5511800" y="4634523"/>
            <a:ext cx="2705100" cy="8509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bg1"/>
                </a:solidFill>
              </a:rPr>
              <a:t>Lorem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ipsum</a:t>
            </a:r>
            <a:r>
              <a:rPr lang="en-US" sz="1300" dirty="0">
                <a:solidFill>
                  <a:schemeClr val="bg1"/>
                </a:solidFill>
              </a:rPr>
              <a:t> dolor sit </a:t>
            </a:r>
            <a:r>
              <a:rPr lang="en-US" sz="1300" dirty="0" err="1">
                <a:solidFill>
                  <a:schemeClr val="bg1"/>
                </a:solidFill>
              </a:rPr>
              <a:t>amet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consectetur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adipiscing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elit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Sed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accumsan</a:t>
            </a:r>
            <a:r>
              <a:rPr lang="en-US" sz="1300" dirty="0">
                <a:solidFill>
                  <a:schemeClr val="bg1"/>
                </a:solidFill>
              </a:rPr>
              <a:t> vitae </a:t>
            </a:r>
            <a:r>
              <a:rPr lang="en-US" sz="1300" dirty="0" err="1">
                <a:solidFill>
                  <a:schemeClr val="bg1"/>
                </a:solidFill>
              </a:rPr>
              <a:t>eros</a:t>
            </a:r>
            <a:r>
              <a:rPr lang="en-US" sz="1300" dirty="0">
                <a:solidFill>
                  <a:schemeClr val="bg1"/>
                </a:solidFill>
              </a:rPr>
              <a:t> a </a:t>
            </a:r>
            <a:r>
              <a:rPr lang="en-US" sz="1300" dirty="0" err="1">
                <a:solidFill>
                  <a:schemeClr val="bg1"/>
                </a:solidFill>
              </a:rPr>
              <a:t>luctus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Aenean</a:t>
            </a:r>
            <a:endParaRPr lang="en-SG" sz="13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5575300" y="4984262"/>
            <a:ext cx="2609850" cy="8445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50" dirty="0" err="1">
                <a:solidFill>
                  <a:schemeClr val="bg1"/>
                </a:solidFill>
              </a:rPr>
              <a:t>Lorem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ipsum</a:t>
            </a:r>
            <a:r>
              <a:rPr lang="en-US" sz="1250" dirty="0">
                <a:solidFill>
                  <a:schemeClr val="bg1"/>
                </a:solidFill>
              </a:rPr>
              <a:t> dolor sit </a:t>
            </a:r>
            <a:r>
              <a:rPr lang="en-US" sz="1250" dirty="0" err="1">
                <a:solidFill>
                  <a:schemeClr val="bg1"/>
                </a:solidFill>
              </a:rPr>
              <a:t>amet</a:t>
            </a:r>
            <a:r>
              <a:rPr lang="en-US" sz="1250" dirty="0">
                <a:solidFill>
                  <a:schemeClr val="bg1"/>
                </a:solidFill>
              </a:rPr>
              <a:t>, </a:t>
            </a:r>
            <a:r>
              <a:rPr lang="en-US" sz="1250" dirty="0" err="1">
                <a:solidFill>
                  <a:schemeClr val="bg1"/>
                </a:solidFill>
              </a:rPr>
              <a:t>consectetur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adipiscing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elit</a:t>
            </a:r>
            <a:r>
              <a:rPr lang="en-US" sz="1250" dirty="0">
                <a:solidFill>
                  <a:schemeClr val="bg1"/>
                </a:solidFill>
              </a:rPr>
              <a:t>. </a:t>
            </a:r>
            <a:r>
              <a:rPr lang="en-US" sz="1250" dirty="0" err="1">
                <a:solidFill>
                  <a:schemeClr val="bg1"/>
                </a:solidFill>
              </a:rPr>
              <a:t>Sed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accumsan</a:t>
            </a:r>
            <a:r>
              <a:rPr lang="en-US" sz="1250" dirty="0">
                <a:solidFill>
                  <a:schemeClr val="bg1"/>
                </a:solidFill>
              </a:rPr>
              <a:t> vitae </a:t>
            </a:r>
            <a:r>
              <a:rPr lang="en-US" sz="1250" dirty="0" err="1">
                <a:solidFill>
                  <a:schemeClr val="bg1"/>
                </a:solidFill>
              </a:rPr>
              <a:t>eros</a:t>
            </a:r>
            <a:r>
              <a:rPr lang="en-US" sz="1250" dirty="0">
                <a:solidFill>
                  <a:schemeClr val="bg1"/>
                </a:solidFill>
              </a:rPr>
              <a:t> a </a:t>
            </a:r>
            <a:r>
              <a:rPr lang="en-US" sz="1250" dirty="0" err="1">
                <a:solidFill>
                  <a:schemeClr val="bg1"/>
                </a:solidFill>
              </a:rPr>
              <a:t>luctus</a:t>
            </a:r>
            <a:r>
              <a:rPr lang="en-US" sz="1250" dirty="0">
                <a:solidFill>
                  <a:schemeClr val="bg1"/>
                </a:solidFill>
              </a:rPr>
              <a:t>. </a:t>
            </a:r>
            <a:r>
              <a:rPr lang="en-US" sz="1250" dirty="0" err="1">
                <a:solidFill>
                  <a:schemeClr val="bg1"/>
                </a:solidFill>
              </a:rPr>
              <a:t>Aenean</a:t>
            </a:r>
            <a:endParaRPr lang="en-SG" sz="125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>
            <a:spLocks/>
          </p:cNvSpPr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  <p:pic>
        <p:nvPicPr>
          <p:cNvPr id="2" name="PPTIndicator201506292336233772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16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50629233623345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51054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42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50629233636078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78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50629233636041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93750" y="1428750"/>
            <a:ext cx="378460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0" dirty="0" err="1">
                <a:solidFill>
                  <a:schemeClr val="bg1"/>
                </a:solidFill>
              </a:rPr>
              <a:t>Lorem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ipsum</a:t>
            </a:r>
            <a:r>
              <a:rPr lang="en-US" sz="1850" dirty="0">
                <a:solidFill>
                  <a:schemeClr val="bg1"/>
                </a:solidFill>
              </a:rPr>
              <a:t> dolor sit </a:t>
            </a:r>
            <a:r>
              <a:rPr lang="en-US" sz="1850" dirty="0" err="1">
                <a:solidFill>
                  <a:schemeClr val="bg1"/>
                </a:solidFill>
              </a:rPr>
              <a:t>amet</a:t>
            </a:r>
            <a:r>
              <a:rPr lang="en-US" sz="1850" dirty="0">
                <a:solidFill>
                  <a:schemeClr val="bg1"/>
                </a:solidFill>
              </a:rPr>
              <a:t>, </a:t>
            </a:r>
            <a:r>
              <a:rPr lang="en-US" sz="1850" dirty="0" err="1">
                <a:solidFill>
                  <a:schemeClr val="bg1"/>
                </a:solidFill>
              </a:rPr>
              <a:t>consectetur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adipiscing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elit</a:t>
            </a:r>
            <a:r>
              <a:rPr lang="en-US" sz="1850" dirty="0">
                <a:solidFill>
                  <a:schemeClr val="bg1"/>
                </a:solidFill>
              </a:rPr>
              <a:t>. </a:t>
            </a:r>
            <a:r>
              <a:rPr lang="en-US" sz="1850" dirty="0" err="1">
                <a:solidFill>
                  <a:schemeClr val="bg1"/>
                </a:solidFill>
              </a:rPr>
              <a:t>Sed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accumsan</a:t>
            </a:r>
            <a:r>
              <a:rPr lang="en-US" sz="1850" dirty="0">
                <a:solidFill>
                  <a:schemeClr val="bg1"/>
                </a:solidFill>
              </a:rPr>
              <a:t> vitae </a:t>
            </a:r>
            <a:r>
              <a:rPr lang="en-US" sz="1850" dirty="0" err="1">
                <a:solidFill>
                  <a:schemeClr val="bg1"/>
                </a:solidFill>
              </a:rPr>
              <a:t>eros</a:t>
            </a:r>
            <a:r>
              <a:rPr lang="en-US" sz="1850" dirty="0">
                <a:solidFill>
                  <a:schemeClr val="bg1"/>
                </a:solidFill>
              </a:rPr>
              <a:t> a </a:t>
            </a:r>
            <a:r>
              <a:rPr lang="en-US" sz="1850" dirty="0" err="1">
                <a:solidFill>
                  <a:schemeClr val="bg1"/>
                </a:solidFill>
              </a:rPr>
              <a:t>luctus</a:t>
            </a:r>
            <a:r>
              <a:rPr lang="en-US" sz="1850" dirty="0">
                <a:solidFill>
                  <a:schemeClr val="bg1"/>
                </a:solidFill>
              </a:rPr>
              <a:t>. </a:t>
            </a:r>
            <a:r>
              <a:rPr lang="en-US" sz="1850" dirty="0" err="1">
                <a:solidFill>
                  <a:schemeClr val="bg1"/>
                </a:solidFill>
              </a:rPr>
              <a:t>Aenean</a:t>
            </a:r>
            <a:endParaRPr lang="en-SG" sz="185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749300" y="1714500"/>
            <a:ext cx="39116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 err="1">
                <a:solidFill>
                  <a:schemeClr val="bg1"/>
                </a:solidFill>
              </a:rPr>
              <a:t>Lorem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ipsum</a:t>
            </a:r>
            <a:r>
              <a:rPr lang="en-US" sz="1900" dirty="0">
                <a:solidFill>
                  <a:schemeClr val="bg1"/>
                </a:solidFill>
              </a:rPr>
              <a:t> dolor sit </a:t>
            </a:r>
            <a:r>
              <a:rPr lang="en-US" sz="1900" dirty="0" err="1">
                <a:solidFill>
                  <a:schemeClr val="bg1"/>
                </a:solidFill>
              </a:rPr>
              <a:t>amet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consectetur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adipiscing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elit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Sed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accumsan</a:t>
            </a:r>
            <a:r>
              <a:rPr lang="en-US" sz="1900" dirty="0">
                <a:solidFill>
                  <a:schemeClr val="bg1"/>
                </a:solidFill>
              </a:rPr>
              <a:t> vitae </a:t>
            </a:r>
            <a:r>
              <a:rPr lang="en-US" sz="1900" dirty="0" err="1">
                <a:solidFill>
                  <a:schemeClr val="bg1"/>
                </a:solidFill>
              </a:rPr>
              <a:t>eros</a:t>
            </a:r>
            <a:r>
              <a:rPr lang="en-US" sz="1900" dirty="0">
                <a:solidFill>
                  <a:schemeClr val="bg1"/>
                </a:solidFill>
              </a:rPr>
              <a:t> a </a:t>
            </a:r>
            <a:r>
              <a:rPr lang="en-US" sz="1900" dirty="0" err="1">
                <a:solidFill>
                  <a:schemeClr val="bg1"/>
                </a:solidFill>
              </a:rPr>
              <a:t>luctus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Aenean</a:t>
            </a:r>
            <a:endParaRPr lang="en-SG" sz="19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704850" y="2000250"/>
            <a:ext cx="4038600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50" dirty="0" err="1">
                <a:solidFill>
                  <a:schemeClr val="bg1"/>
                </a:solidFill>
              </a:rPr>
              <a:t>Lorem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ipsum</a:t>
            </a:r>
            <a:r>
              <a:rPr lang="en-US" sz="1950" dirty="0">
                <a:solidFill>
                  <a:schemeClr val="bg1"/>
                </a:solidFill>
              </a:rPr>
              <a:t> dolor sit </a:t>
            </a:r>
            <a:r>
              <a:rPr lang="en-US" sz="1950" dirty="0" err="1">
                <a:solidFill>
                  <a:schemeClr val="bg1"/>
                </a:solidFill>
              </a:rPr>
              <a:t>amet</a:t>
            </a:r>
            <a:r>
              <a:rPr lang="en-US" sz="1950" dirty="0">
                <a:solidFill>
                  <a:schemeClr val="bg1"/>
                </a:solidFill>
              </a:rPr>
              <a:t>, </a:t>
            </a:r>
            <a:r>
              <a:rPr lang="en-US" sz="1950" dirty="0" err="1">
                <a:solidFill>
                  <a:schemeClr val="bg1"/>
                </a:solidFill>
              </a:rPr>
              <a:t>consectetur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adipiscing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elit</a:t>
            </a:r>
            <a:r>
              <a:rPr lang="en-US" sz="1950" dirty="0">
                <a:solidFill>
                  <a:schemeClr val="bg1"/>
                </a:solidFill>
              </a:rPr>
              <a:t>. </a:t>
            </a:r>
            <a:r>
              <a:rPr lang="en-US" sz="1950" dirty="0" err="1">
                <a:solidFill>
                  <a:schemeClr val="bg1"/>
                </a:solidFill>
              </a:rPr>
              <a:t>Sed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accumsan</a:t>
            </a:r>
            <a:r>
              <a:rPr lang="en-US" sz="1950" dirty="0">
                <a:solidFill>
                  <a:schemeClr val="bg1"/>
                </a:solidFill>
              </a:rPr>
              <a:t> vitae </a:t>
            </a:r>
            <a:r>
              <a:rPr lang="en-US" sz="1950" dirty="0" err="1">
                <a:solidFill>
                  <a:schemeClr val="bg1"/>
                </a:solidFill>
              </a:rPr>
              <a:t>eros</a:t>
            </a:r>
            <a:r>
              <a:rPr lang="en-US" sz="1950" dirty="0">
                <a:solidFill>
                  <a:schemeClr val="bg1"/>
                </a:solidFill>
              </a:rPr>
              <a:t> a </a:t>
            </a:r>
            <a:r>
              <a:rPr lang="en-US" sz="1950" dirty="0" err="1">
                <a:solidFill>
                  <a:schemeClr val="bg1"/>
                </a:solidFill>
              </a:rPr>
              <a:t>luctus</a:t>
            </a:r>
            <a:r>
              <a:rPr lang="en-US" sz="1950" dirty="0">
                <a:solidFill>
                  <a:schemeClr val="bg1"/>
                </a:solidFill>
              </a:rPr>
              <a:t>. </a:t>
            </a:r>
            <a:r>
              <a:rPr lang="en-US" sz="1950" dirty="0" err="1">
                <a:solidFill>
                  <a:schemeClr val="bg1"/>
                </a:solidFill>
              </a:rPr>
              <a:t>Aenean</a:t>
            </a:r>
            <a:endParaRPr lang="en-SG" sz="195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660400" y="2286000"/>
            <a:ext cx="4165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bg1"/>
                </a:solidFill>
              </a:rPr>
              <a:t>Lorem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ipsum</a:t>
            </a:r>
            <a:r>
              <a:rPr lang="en-US" sz="2000" dirty="0">
                <a:solidFill>
                  <a:schemeClr val="bg1"/>
                </a:solidFill>
              </a:rPr>
              <a:t> dolor sit </a:t>
            </a:r>
            <a:r>
              <a:rPr lang="en-US" sz="2000" dirty="0" err="1">
                <a:solidFill>
                  <a:schemeClr val="bg1"/>
                </a:solidFill>
              </a:rPr>
              <a:t>amet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consectetur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adipiscing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elit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Sed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accumsan</a:t>
            </a:r>
            <a:r>
              <a:rPr lang="en-US" sz="2000" dirty="0">
                <a:solidFill>
                  <a:schemeClr val="bg1"/>
                </a:solidFill>
              </a:rPr>
              <a:t> vitae </a:t>
            </a:r>
            <a:r>
              <a:rPr lang="en-US" sz="2000" dirty="0" err="1">
                <a:solidFill>
                  <a:schemeClr val="bg1"/>
                </a:solidFill>
              </a:rPr>
              <a:t>eros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luctus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Aenean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615950" y="2571750"/>
            <a:ext cx="42926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50" dirty="0" err="1">
                <a:solidFill>
                  <a:schemeClr val="bg1"/>
                </a:solidFill>
              </a:rPr>
              <a:t>Lorem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ipsum</a:t>
            </a:r>
            <a:r>
              <a:rPr lang="en-US" sz="2050" dirty="0">
                <a:solidFill>
                  <a:schemeClr val="bg1"/>
                </a:solidFill>
              </a:rPr>
              <a:t> dolor sit </a:t>
            </a:r>
            <a:r>
              <a:rPr lang="en-US" sz="2050" dirty="0" err="1">
                <a:solidFill>
                  <a:schemeClr val="bg1"/>
                </a:solidFill>
              </a:rPr>
              <a:t>amet</a:t>
            </a:r>
            <a:r>
              <a:rPr lang="en-US" sz="2050" dirty="0">
                <a:solidFill>
                  <a:schemeClr val="bg1"/>
                </a:solidFill>
              </a:rPr>
              <a:t>, </a:t>
            </a:r>
            <a:r>
              <a:rPr lang="en-US" sz="2050" dirty="0" err="1">
                <a:solidFill>
                  <a:schemeClr val="bg1"/>
                </a:solidFill>
              </a:rPr>
              <a:t>consectetur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adipiscing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elit</a:t>
            </a:r>
            <a:r>
              <a:rPr lang="en-US" sz="2050" dirty="0">
                <a:solidFill>
                  <a:schemeClr val="bg1"/>
                </a:solidFill>
              </a:rPr>
              <a:t>. </a:t>
            </a:r>
            <a:r>
              <a:rPr lang="en-US" sz="2050" dirty="0" err="1">
                <a:solidFill>
                  <a:schemeClr val="bg1"/>
                </a:solidFill>
              </a:rPr>
              <a:t>Sed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accumsan</a:t>
            </a:r>
            <a:r>
              <a:rPr lang="en-US" sz="2050" dirty="0">
                <a:solidFill>
                  <a:schemeClr val="bg1"/>
                </a:solidFill>
              </a:rPr>
              <a:t> vitae </a:t>
            </a:r>
            <a:r>
              <a:rPr lang="en-US" sz="2050" dirty="0" err="1">
                <a:solidFill>
                  <a:schemeClr val="bg1"/>
                </a:solidFill>
              </a:rPr>
              <a:t>eros</a:t>
            </a:r>
            <a:r>
              <a:rPr lang="en-US" sz="2050" dirty="0">
                <a:solidFill>
                  <a:schemeClr val="bg1"/>
                </a:solidFill>
              </a:rPr>
              <a:t> a </a:t>
            </a:r>
            <a:r>
              <a:rPr lang="en-US" sz="2050" dirty="0" err="1">
                <a:solidFill>
                  <a:schemeClr val="bg1"/>
                </a:solidFill>
              </a:rPr>
              <a:t>luctus</a:t>
            </a:r>
            <a:r>
              <a:rPr lang="en-US" sz="2050" dirty="0">
                <a:solidFill>
                  <a:schemeClr val="bg1"/>
                </a:solidFill>
              </a:rPr>
              <a:t>. </a:t>
            </a:r>
            <a:r>
              <a:rPr lang="en-US" sz="2050" dirty="0" err="1">
                <a:solidFill>
                  <a:schemeClr val="bg1"/>
                </a:solidFill>
              </a:rPr>
              <a:t>Aenean</a:t>
            </a:r>
            <a:endParaRPr lang="en-SG" sz="205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571500" y="2857500"/>
            <a:ext cx="44196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bg1"/>
                </a:solidFill>
              </a:rPr>
              <a:t>Lorem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ipsum</a:t>
            </a:r>
            <a:r>
              <a:rPr lang="en-US" sz="2100" dirty="0">
                <a:solidFill>
                  <a:schemeClr val="bg1"/>
                </a:solidFill>
              </a:rPr>
              <a:t> dolor sit </a:t>
            </a:r>
            <a:r>
              <a:rPr lang="en-US" sz="2100" dirty="0" err="1">
                <a:solidFill>
                  <a:schemeClr val="bg1"/>
                </a:solidFill>
              </a:rPr>
              <a:t>amet</a:t>
            </a:r>
            <a:r>
              <a:rPr lang="en-US" sz="2100" dirty="0">
                <a:solidFill>
                  <a:schemeClr val="bg1"/>
                </a:solidFill>
              </a:rPr>
              <a:t>, </a:t>
            </a:r>
            <a:r>
              <a:rPr lang="en-US" sz="2100" dirty="0" err="1">
                <a:solidFill>
                  <a:schemeClr val="bg1"/>
                </a:solidFill>
              </a:rPr>
              <a:t>consectetur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adipiscing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elit</a:t>
            </a:r>
            <a:r>
              <a:rPr lang="en-US" sz="2100" dirty="0">
                <a:solidFill>
                  <a:schemeClr val="bg1"/>
                </a:solidFill>
              </a:rPr>
              <a:t>. </a:t>
            </a:r>
            <a:r>
              <a:rPr lang="en-US" sz="2100" dirty="0" err="1">
                <a:solidFill>
                  <a:schemeClr val="bg1"/>
                </a:solidFill>
              </a:rPr>
              <a:t>Sed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accumsan</a:t>
            </a:r>
            <a:r>
              <a:rPr lang="en-US" sz="2100" dirty="0">
                <a:solidFill>
                  <a:schemeClr val="bg1"/>
                </a:solidFill>
              </a:rPr>
              <a:t> vitae </a:t>
            </a:r>
            <a:r>
              <a:rPr lang="en-US" sz="2100" dirty="0" err="1">
                <a:solidFill>
                  <a:schemeClr val="bg1"/>
                </a:solidFill>
              </a:rPr>
              <a:t>eros</a:t>
            </a:r>
            <a:r>
              <a:rPr lang="en-US" sz="2100" dirty="0">
                <a:solidFill>
                  <a:schemeClr val="bg1"/>
                </a:solidFill>
              </a:rPr>
              <a:t> a </a:t>
            </a:r>
            <a:r>
              <a:rPr lang="en-US" sz="2100" dirty="0" err="1">
                <a:solidFill>
                  <a:schemeClr val="bg1"/>
                </a:solidFill>
              </a:rPr>
              <a:t>luctus</a:t>
            </a:r>
            <a:r>
              <a:rPr lang="en-US" sz="2100" dirty="0">
                <a:solidFill>
                  <a:schemeClr val="bg1"/>
                </a:solidFill>
              </a:rPr>
              <a:t>. </a:t>
            </a:r>
            <a:r>
              <a:rPr lang="en-US" sz="2100" dirty="0" err="1">
                <a:solidFill>
                  <a:schemeClr val="bg1"/>
                </a:solidFill>
              </a:rPr>
              <a:t>Aenean</a:t>
            </a:r>
            <a:endParaRPr lang="en-SG" sz="21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527050" y="3143250"/>
            <a:ext cx="454660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50" dirty="0" err="1">
                <a:solidFill>
                  <a:schemeClr val="bg1"/>
                </a:solidFill>
              </a:rPr>
              <a:t>Lorem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ipsum</a:t>
            </a:r>
            <a:r>
              <a:rPr lang="en-US" sz="2150" dirty="0">
                <a:solidFill>
                  <a:schemeClr val="bg1"/>
                </a:solidFill>
              </a:rPr>
              <a:t> dolor sit </a:t>
            </a:r>
            <a:r>
              <a:rPr lang="en-US" sz="2150" dirty="0" err="1">
                <a:solidFill>
                  <a:schemeClr val="bg1"/>
                </a:solidFill>
              </a:rPr>
              <a:t>amet</a:t>
            </a:r>
            <a:r>
              <a:rPr lang="en-US" sz="2150" dirty="0">
                <a:solidFill>
                  <a:schemeClr val="bg1"/>
                </a:solidFill>
              </a:rPr>
              <a:t>, </a:t>
            </a:r>
            <a:r>
              <a:rPr lang="en-US" sz="2150" dirty="0" err="1">
                <a:solidFill>
                  <a:schemeClr val="bg1"/>
                </a:solidFill>
              </a:rPr>
              <a:t>consectetur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adipiscing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elit</a:t>
            </a:r>
            <a:r>
              <a:rPr lang="en-US" sz="2150" dirty="0">
                <a:solidFill>
                  <a:schemeClr val="bg1"/>
                </a:solidFill>
              </a:rPr>
              <a:t>. </a:t>
            </a:r>
            <a:r>
              <a:rPr lang="en-US" sz="2150" dirty="0" err="1">
                <a:solidFill>
                  <a:schemeClr val="bg1"/>
                </a:solidFill>
              </a:rPr>
              <a:t>Sed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accumsan</a:t>
            </a:r>
            <a:r>
              <a:rPr lang="en-US" sz="2150" dirty="0">
                <a:solidFill>
                  <a:schemeClr val="bg1"/>
                </a:solidFill>
              </a:rPr>
              <a:t> vitae </a:t>
            </a:r>
            <a:r>
              <a:rPr lang="en-US" sz="2150" dirty="0" err="1">
                <a:solidFill>
                  <a:schemeClr val="bg1"/>
                </a:solidFill>
              </a:rPr>
              <a:t>eros</a:t>
            </a:r>
            <a:r>
              <a:rPr lang="en-US" sz="2150" dirty="0">
                <a:solidFill>
                  <a:schemeClr val="bg1"/>
                </a:solidFill>
              </a:rPr>
              <a:t> a </a:t>
            </a:r>
            <a:r>
              <a:rPr lang="en-US" sz="2150" dirty="0" err="1">
                <a:solidFill>
                  <a:schemeClr val="bg1"/>
                </a:solidFill>
              </a:rPr>
              <a:t>luctus</a:t>
            </a:r>
            <a:r>
              <a:rPr lang="en-US" sz="2150" dirty="0">
                <a:solidFill>
                  <a:schemeClr val="bg1"/>
                </a:solidFill>
              </a:rPr>
              <a:t>. </a:t>
            </a:r>
            <a:r>
              <a:rPr lang="en-US" sz="2150" dirty="0" err="1">
                <a:solidFill>
                  <a:schemeClr val="bg1"/>
                </a:solidFill>
              </a:rPr>
              <a:t>Aenean</a:t>
            </a:r>
            <a:endParaRPr lang="en-SG" sz="21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482600" y="3429000"/>
            <a:ext cx="4673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bg1"/>
                </a:solidFill>
              </a:rPr>
              <a:t>Lorem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ipsum</a:t>
            </a:r>
            <a:r>
              <a:rPr lang="en-US" sz="2200" dirty="0">
                <a:solidFill>
                  <a:schemeClr val="bg1"/>
                </a:solidFill>
              </a:rPr>
              <a:t> dolor sit </a:t>
            </a:r>
            <a:r>
              <a:rPr lang="en-US" sz="2200" dirty="0" err="1">
                <a:solidFill>
                  <a:schemeClr val="bg1"/>
                </a:solidFill>
              </a:rPr>
              <a:t>amet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consectetur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adipiscing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elit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Sed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accumsan</a:t>
            </a:r>
            <a:r>
              <a:rPr lang="en-US" sz="2200" dirty="0">
                <a:solidFill>
                  <a:schemeClr val="bg1"/>
                </a:solidFill>
              </a:rPr>
              <a:t> vitae </a:t>
            </a:r>
            <a:r>
              <a:rPr lang="en-US" sz="2200" dirty="0" err="1">
                <a:solidFill>
                  <a:schemeClr val="bg1"/>
                </a:solidFill>
              </a:rPr>
              <a:t>eros</a:t>
            </a:r>
            <a:r>
              <a:rPr lang="en-US" sz="2200" dirty="0">
                <a:solidFill>
                  <a:schemeClr val="bg1"/>
                </a:solidFill>
              </a:rPr>
              <a:t> a </a:t>
            </a:r>
            <a:r>
              <a:rPr lang="en-US" sz="2200" dirty="0" err="1">
                <a:solidFill>
                  <a:schemeClr val="bg1"/>
                </a:solidFill>
              </a:rPr>
              <a:t>luctus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Aenean</a:t>
            </a:r>
            <a:endParaRPr lang="en-SG" sz="22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438150" y="3714750"/>
            <a:ext cx="4800600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50" dirty="0" err="1">
                <a:solidFill>
                  <a:schemeClr val="bg1"/>
                </a:solidFill>
              </a:rPr>
              <a:t>Lorem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ipsum</a:t>
            </a:r>
            <a:r>
              <a:rPr lang="en-US" sz="2250" dirty="0">
                <a:solidFill>
                  <a:schemeClr val="bg1"/>
                </a:solidFill>
              </a:rPr>
              <a:t> dolor sit </a:t>
            </a:r>
            <a:r>
              <a:rPr lang="en-US" sz="2250" dirty="0" err="1">
                <a:solidFill>
                  <a:schemeClr val="bg1"/>
                </a:solidFill>
              </a:rPr>
              <a:t>amet</a:t>
            </a:r>
            <a:r>
              <a:rPr lang="en-US" sz="2250" dirty="0">
                <a:solidFill>
                  <a:schemeClr val="bg1"/>
                </a:solidFill>
              </a:rPr>
              <a:t>, </a:t>
            </a:r>
            <a:r>
              <a:rPr lang="en-US" sz="2250" dirty="0" err="1">
                <a:solidFill>
                  <a:schemeClr val="bg1"/>
                </a:solidFill>
              </a:rPr>
              <a:t>consectetur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adipiscing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elit</a:t>
            </a:r>
            <a:r>
              <a:rPr lang="en-US" sz="2250" dirty="0">
                <a:solidFill>
                  <a:schemeClr val="bg1"/>
                </a:solidFill>
              </a:rPr>
              <a:t>. </a:t>
            </a:r>
            <a:r>
              <a:rPr lang="en-US" sz="2250" dirty="0" err="1">
                <a:solidFill>
                  <a:schemeClr val="bg1"/>
                </a:solidFill>
              </a:rPr>
              <a:t>Sed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accumsan</a:t>
            </a:r>
            <a:r>
              <a:rPr lang="en-US" sz="2250" dirty="0">
                <a:solidFill>
                  <a:schemeClr val="bg1"/>
                </a:solidFill>
              </a:rPr>
              <a:t> vitae </a:t>
            </a:r>
            <a:r>
              <a:rPr lang="en-US" sz="2250" dirty="0" err="1">
                <a:solidFill>
                  <a:schemeClr val="bg1"/>
                </a:solidFill>
              </a:rPr>
              <a:t>eros</a:t>
            </a:r>
            <a:r>
              <a:rPr lang="en-US" sz="2250" dirty="0">
                <a:solidFill>
                  <a:schemeClr val="bg1"/>
                </a:solidFill>
              </a:rPr>
              <a:t> a </a:t>
            </a:r>
            <a:r>
              <a:rPr lang="en-US" sz="2250" dirty="0" err="1">
                <a:solidFill>
                  <a:schemeClr val="bg1"/>
                </a:solidFill>
              </a:rPr>
              <a:t>luctus</a:t>
            </a:r>
            <a:r>
              <a:rPr lang="en-US" sz="2250" dirty="0">
                <a:solidFill>
                  <a:schemeClr val="bg1"/>
                </a:solidFill>
              </a:rPr>
              <a:t>. </a:t>
            </a:r>
            <a:r>
              <a:rPr lang="en-US" sz="2250" dirty="0" err="1">
                <a:solidFill>
                  <a:schemeClr val="bg1"/>
                </a:solidFill>
              </a:rPr>
              <a:t>Aenean</a:t>
            </a:r>
            <a:endParaRPr lang="en-SG" sz="22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393700" y="4000500"/>
            <a:ext cx="49276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 err="1">
                <a:solidFill>
                  <a:schemeClr val="bg1"/>
                </a:solidFill>
              </a:rPr>
              <a:t>Lorem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ipsum</a:t>
            </a:r>
            <a:r>
              <a:rPr lang="en-US" sz="2300" dirty="0">
                <a:solidFill>
                  <a:schemeClr val="bg1"/>
                </a:solidFill>
              </a:rPr>
              <a:t> dolor sit </a:t>
            </a:r>
            <a:r>
              <a:rPr lang="en-US" sz="2300" dirty="0" err="1">
                <a:solidFill>
                  <a:schemeClr val="bg1"/>
                </a:solidFill>
              </a:rPr>
              <a:t>amet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dirty="0" err="1">
                <a:solidFill>
                  <a:schemeClr val="bg1"/>
                </a:solidFill>
              </a:rPr>
              <a:t>consectetur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adipiscing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elit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  <a:r>
              <a:rPr lang="en-US" sz="2300" dirty="0" err="1">
                <a:solidFill>
                  <a:schemeClr val="bg1"/>
                </a:solidFill>
              </a:rPr>
              <a:t>Sed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accumsan</a:t>
            </a:r>
            <a:r>
              <a:rPr lang="en-US" sz="2300" dirty="0">
                <a:solidFill>
                  <a:schemeClr val="bg1"/>
                </a:solidFill>
              </a:rPr>
              <a:t> vitae </a:t>
            </a:r>
            <a:r>
              <a:rPr lang="en-US" sz="2300" dirty="0" err="1">
                <a:solidFill>
                  <a:schemeClr val="bg1"/>
                </a:solidFill>
              </a:rPr>
              <a:t>eros</a:t>
            </a:r>
            <a:r>
              <a:rPr lang="en-US" sz="2300" dirty="0">
                <a:solidFill>
                  <a:schemeClr val="bg1"/>
                </a:solidFill>
              </a:rPr>
              <a:t> a </a:t>
            </a:r>
            <a:r>
              <a:rPr lang="en-US" sz="2300" dirty="0" err="1">
                <a:solidFill>
                  <a:schemeClr val="bg1"/>
                </a:solidFill>
              </a:rPr>
              <a:t>luctus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  <a:r>
              <a:rPr lang="en-US" sz="2300" dirty="0" err="1">
                <a:solidFill>
                  <a:schemeClr val="bg1"/>
                </a:solidFill>
              </a:rPr>
              <a:t>Aenean</a:t>
            </a:r>
            <a:endParaRPr lang="en-SG" sz="23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349250" y="4286250"/>
            <a:ext cx="505460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50" dirty="0" err="1">
                <a:solidFill>
                  <a:schemeClr val="bg1"/>
                </a:solidFill>
              </a:rPr>
              <a:t>Lorem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ipsum</a:t>
            </a:r>
            <a:r>
              <a:rPr lang="en-US" sz="2350" dirty="0">
                <a:solidFill>
                  <a:schemeClr val="bg1"/>
                </a:solidFill>
              </a:rPr>
              <a:t> dolor sit </a:t>
            </a:r>
            <a:r>
              <a:rPr lang="en-US" sz="2350" dirty="0" err="1">
                <a:solidFill>
                  <a:schemeClr val="bg1"/>
                </a:solidFill>
              </a:rPr>
              <a:t>amet</a:t>
            </a:r>
            <a:r>
              <a:rPr lang="en-US" sz="2350" dirty="0">
                <a:solidFill>
                  <a:schemeClr val="bg1"/>
                </a:solidFill>
              </a:rPr>
              <a:t>, </a:t>
            </a:r>
            <a:r>
              <a:rPr lang="en-US" sz="2350" dirty="0" err="1">
                <a:solidFill>
                  <a:schemeClr val="bg1"/>
                </a:solidFill>
              </a:rPr>
              <a:t>consectetur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adipiscing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elit</a:t>
            </a:r>
            <a:r>
              <a:rPr lang="en-US" sz="2350" dirty="0">
                <a:solidFill>
                  <a:schemeClr val="bg1"/>
                </a:solidFill>
              </a:rPr>
              <a:t>. </a:t>
            </a:r>
            <a:r>
              <a:rPr lang="en-US" sz="2350" dirty="0" err="1">
                <a:solidFill>
                  <a:schemeClr val="bg1"/>
                </a:solidFill>
              </a:rPr>
              <a:t>Sed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accumsan</a:t>
            </a:r>
            <a:r>
              <a:rPr lang="en-US" sz="2350" dirty="0">
                <a:solidFill>
                  <a:schemeClr val="bg1"/>
                </a:solidFill>
              </a:rPr>
              <a:t> vitae </a:t>
            </a:r>
            <a:r>
              <a:rPr lang="en-US" sz="2350" dirty="0" err="1">
                <a:solidFill>
                  <a:schemeClr val="bg1"/>
                </a:solidFill>
              </a:rPr>
              <a:t>eros</a:t>
            </a:r>
            <a:r>
              <a:rPr lang="en-US" sz="2350" dirty="0">
                <a:solidFill>
                  <a:schemeClr val="bg1"/>
                </a:solidFill>
              </a:rPr>
              <a:t> a </a:t>
            </a:r>
            <a:r>
              <a:rPr lang="en-US" sz="2350" dirty="0" err="1">
                <a:solidFill>
                  <a:schemeClr val="bg1"/>
                </a:solidFill>
              </a:rPr>
              <a:t>luctus</a:t>
            </a:r>
            <a:r>
              <a:rPr lang="en-US" sz="2350" dirty="0">
                <a:solidFill>
                  <a:schemeClr val="bg1"/>
                </a:solidFill>
              </a:rPr>
              <a:t>. </a:t>
            </a:r>
            <a:r>
              <a:rPr lang="en-US" sz="2350" dirty="0" err="1">
                <a:solidFill>
                  <a:schemeClr val="bg1"/>
                </a:solidFill>
              </a:rPr>
              <a:t>Aenean</a:t>
            </a:r>
            <a:endParaRPr lang="en-SG" sz="23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304800" y="45720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4940300" y="1486876"/>
            <a:ext cx="3562350" cy="9080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50" dirty="0" err="1">
                <a:solidFill>
                  <a:schemeClr val="bg1"/>
                </a:solidFill>
              </a:rPr>
              <a:t>Lorem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ipsum</a:t>
            </a:r>
            <a:r>
              <a:rPr lang="en-US" sz="1750" dirty="0">
                <a:solidFill>
                  <a:schemeClr val="bg1"/>
                </a:solidFill>
              </a:rPr>
              <a:t> dolor sit </a:t>
            </a:r>
            <a:r>
              <a:rPr lang="en-US" sz="1750" dirty="0" err="1">
                <a:solidFill>
                  <a:schemeClr val="bg1"/>
                </a:solidFill>
              </a:rPr>
              <a:t>amet</a:t>
            </a:r>
            <a:r>
              <a:rPr lang="en-US" sz="1750" dirty="0">
                <a:solidFill>
                  <a:schemeClr val="bg1"/>
                </a:solidFill>
              </a:rPr>
              <a:t>, </a:t>
            </a:r>
            <a:r>
              <a:rPr lang="en-US" sz="1750" dirty="0" err="1">
                <a:solidFill>
                  <a:schemeClr val="bg1"/>
                </a:solidFill>
              </a:rPr>
              <a:t>consectetur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adipiscing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elit</a:t>
            </a:r>
            <a:r>
              <a:rPr lang="en-US" sz="1750" dirty="0">
                <a:solidFill>
                  <a:schemeClr val="bg1"/>
                </a:solidFill>
              </a:rPr>
              <a:t>. </a:t>
            </a:r>
            <a:r>
              <a:rPr lang="en-US" sz="1750" dirty="0" err="1">
                <a:solidFill>
                  <a:schemeClr val="bg1"/>
                </a:solidFill>
              </a:rPr>
              <a:t>Sed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accumsan</a:t>
            </a:r>
            <a:r>
              <a:rPr lang="en-US" sz="1750" dirty="0">
                <a:solidFill>
                  <a:schemeClr val="bg1"/>
                </a:solidFill>
              </a:rPr>
              <a:t> vitae </a:t>
            </a:r>
            <a:r>
              <a:rPr lang="en-US" sz="1750" dirty="0" err="1">
                <a:solidFill>
                  <a:schemeClr val="bg1"/>
                </a:solidFill>
              </a:rPr>
              <a:t>eros</a:t>
            </a:r>
            <a:r>
              <a:rPr lang="en-US" sz="1750" dirty="0">
                <a:solidFill>
                  <a:schemeClr val="bg1"/>
                </a:solidFill>
              </a:rPr>
              <a:t> a </a:t>
            </a:r>
            <a:r>
              <a:rPr lang="en-US" sz="1750" dirty="0" err="1">
                <a:solidFill>
                  <a:schemeClr val="bg1"/>
                </a:solidFill>
              </a:rPr>
              <a:t>luctus</a:t>
            </a:r>
            <a:r>
              <a:rPr lang="en-US" sz="1750" dirty="0">
                <a:solidFill>
                  <a:schemeClr val="bg1"/>
                </a:solidFill>
              </a:rPr>
              <a:t>. </a:t>
            </a:r>
            <a:r>
              <a:rPr lang="en-US" sz="1750" dirty="0" err="1">
                <a:solidFill>
                  <a:schemeClr val="bg1"/>
                </a:solidFill>
              </a:rPr>
              <a:t>Aenean</a:t>
            </a:r>
            <a:endParaRPr lang="en-SG" sz="175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5003800" y="1836615"/>
            <a:ext cx="3467100" cy="9017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bg1"/>
                </a:solidFill>
              </a:rPr>
              <a:t>Lorem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ipsum</a:t>
            </a:r>
            <a:r>
              <a:rPr lang="en-US" sz="1700" dirty="0">
                <a:solidFill>
                  <a:schemeClr val="bg1"/>
                </a:solidFill>
              </a:rPr>
              <a:t> dolor sit </a:t>
            </a:r>
            <a:r>
              <a:rPr lang="en-US" sz="1700" dirty="0" err="1">
                <a:solidFill>
                  <a:schemeClr val="bg1"/>
                </a:solidFill>
              </a:rPr>
              <a:t>amet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consectetur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adipiscing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elit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Sed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accumsan</a:t>
            </a:r>
            <a:r>
              <a:rPr lang="en-US" sz="1700" dirty="0">
                <a:solidFill>
                  <a:schemeClr val="bg1"/>
                </a:solidFill>
              </a:rPr>
              <a:t> vitae </a:t>
            </a:r>
            <a:r>
              <a:rPr lang="en-US" sz="1700" dirty="0" err="1">
                <a:solidFill>
                  <a:schemeClr val="bg1"/>
                </a:solidFill>
              </a:rPr>
              <a:t>eros</a:t>
            </a:r>
            <a:r>
              <a:rPr lang="en-US" sz="1700" dirty="0">
                <a:solidFill>
                  <a:schemeClr val="bg1"/>
                </a:solidFill>
              </a:rPr>
              <a:t> a </a:t>
            </a:r>
            <a:r>
              <a:rPr lang="en-US" sz="1700" dirty="0" err="1">
                <a:solidFill>
                  <a:schemeClr val="bg1"/>
                </a:solidFill>
              </a:rPr>
              <a:t>luctus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Aenean</a:t>
            </a:r>
            <a:endParaRPr lang="en-SG" sz="17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5067300" y="2186353"/>
            <a:ext cx="3371850" cy="8953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50" dirty="0" err="1">
                <a:solidFill>
                  <a:schemeClr val="bg1"/>
                </a:solidFill>
              </a:rPr>
              <a:t>Lorem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ipsum</a:t>
            </a:r>
            <a:r>
              <a:rPr lang="en-US" sz="1650" dirty="0">
                <a:solidFill>
                  <a:schemeClr val="bg1"/>
                </a:solidFill>
              </a:rPr>
              <a:t> dolor sit </a:t>
            </a:r>
            <a:r>
              <a:rPr lang="en-US" sz="1650" dirty="0" err="1">
                <a:solidFill>
                  <a:schemeClr val="bg1"/>
                </a:solidFill>
              </a:rPr>
              <a:t>amet</a:t>
            </a:r>
            <a:r>
              <a:rPr lang="en-US" sz="1650" dirty="0">
                <a:solidFill>
                  <a:schemeClr val="bg1"/>
                </a:solidFill>
              </a:rPr>
              <a:t>, </a:t>
            </a:r>
            <a:r>
              <a:rPr lang="en-US" sz="1650" dirty="0" err="1">
                <a:solidFill>
                  <a:schemeClr val="bg1"/>
                </a:solidFill>
              </a:rPr>
              <a:t>consectetur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adipiscing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elit</a:t>
            </a:r>
            <a:r>
              <a:rPr lang="en-US" sz="1650" dirty="0">
                <a:solidFill>
                  <a:schemeClr val="bg1"/>
                </a:solidFill>
              </a:rPr>
              <a:t>. </a:t>
            </a:r>
            <a:r>
              <a:rPr lang="en-US" sz="1650" dirty="0" err="1">
                <a:solidFill>
                  <a:schemeClr val="bg1"/>
                </a:solidFill>
              </a:rPr>
              <a:t>Sed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accumsan</a:t>
            </a:r>
            <a:r>
              <a:rPr lang="en-US" sz="1650" dirty="0">
                <a:solidFill>
                  <a:schemeClr val="bg1"/>
                </a:solidFill>
              </a:rPr>
              <a:t> vitae </a:t>
            </a:r>
            <a:r>
              <a:rPr lang="en-US" sz="1650" dirty="0" err="1">
                <a:solidFill>
                  <a:schemeClr val="bg1"/>
                </a:solidFill>
              </a:rPr>
              <a:t>eros</a:t>
            </a:r>
            <a:r>
              <a:rPr lang="en-US" sz="1650" dirty="0">
                <a:solidFill>
                  <a:schemeClr val="bg1"/>
                </a:solidFill>
              </a:rPr>
              <a:t> a </a:t>
            </a:r>
            <a:r>
              <a:rPr lang="en-US" sz="1650" dirty="0" err="1">
                <a:solidFill>
                  <a:schemeClr val="bg1"/>
                </a:solidFill>
              </a:rPr>
              <a:t>luctus</a:t>
            </a:r>
            <a:r>
              <a:rPr lang="en-US" sz="1650" dirty="0">
                <a:solidFill>
                  <a:schemeClr val="bg1"/>
                </a:solidFill>
              </a:rPr>
              <a:t>. </a:t>
            </a:r>
            <a:r>
              <a:rPr lang="en-US" sz="1650" dirty="0" err="1">
                <a:solidFill>
                  <a:schemeClr val="bg1"/>
                </a:solidFill>
              </a:rPr>
              <a:t>Aenean</a:t>
            </a:r>
            <a:endParaRPr lang="en-SG" sz="165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5130800" y="2536092"/>
            <a:ext cx="3276600" cy="8890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1"/>
                </a:solidFill>
              </a:rPr>
              <a:t>Lorem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ipsum</a:t>
            </a:r>
            <a:r>
              <a:rPr lang="en-US" sz="1600" dirty="0">
                <a:solidFill>
                  <a:schemeClr val="bg1"/>
                </a:solidFill>
              </a:rPr>
              <a:t> dolor sit </a:t>
            </a:r>
            <a:r>
              <a:rPr lang="en-US" sz="1600" dirty="0" err="1">
                <a:solidFill>
                  <a:schemeClr val="bg1"/>
                </a:solidFill>
              </a:rPr>
              <a:t>amet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consectetur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adipiscing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elit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Sed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accumsan</a:t>
            </a:r>
            <a:r>
              <a:rPr lang="en-US" sz="1600" dirty="0">
                <a:solidFill>
                  <a:schemeClr val="bg1"/>
                </a:solidFill>
              </a:rPr>
              <a:t> vitae </a:t>
            </a:r>
            <a:r>
              <a:rPr lang="en-US" sz="1600" dirty="0" err="1">
                <a:solidFill>
                  <a:schemeClr val="bg1"/>
                </a:solidFill>
              </a:rPr>
              <a:t>eros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luctus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Aenean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>
          <a:xfrm>
            <a:off x="5194300" y="2885830"/>
            <a:ext cx="3181350" cy="8826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50" dirty="0" err="1">
                <a:solidFill>
                  <a:schemeClr val="bg1"/>
                </a:solidFill>
              </a:rPr>
              <a:t>Lorem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ipsum</a:t>
            </a:r>
            <a:r>
              <a:rPr lang="en-US" sz="1550" dirty="0">
                <a:solidFill>
                  <a:schemeClr val="bg1"/>
                </a:solidFill>
              </a:rPr>
              <a:t> dolor sit </a:t>
            </a:r>
            <a:r>
              <a:rPr lang="en-US" sz="1550" dirty="0" err="1">
                <a:solidFill>
                  <a:schemeClr val="bg1"/>
                </a:solidFill>
              </a:rPr>
              <a:t>amet</a:t>
            </a:r>
            <a:r>
              <a:rPr lang="en-US" sz="1550" dirty="0">
                <a:solidFill>
                  <a:schemeClr val="bg1"/>
                </a:solidFill>
              </a:rPr>
              <a:t>, </a:t>
            </a:r>
            <a:r>
              <a:rPr lang="en-US" sz="1550" dirty="0" err="1">
                <a:solidFill>
                  <a:schemeClr val="bg1"/>
                </a:solidFill>
              </a:rPr>
              <a:t>consectetur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adipiscing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elit</a:t>
            </a:r>
            <a:r>
              <a:rPr lang="en-US" sz="1550" dirty="0">
                <a:solidFill>
                  <a:schemeClr val="bg1"/>
                </a:solidFill>
              </a:rPr>
              <a:t>. </a:t>
            </a:r>
            <a:r>
              <a:rPr lang="en-US" sz="1550" dirty="0" err="1">
                <a:solidFill>
                  <a:schemeClr val="bg1"/>
                </a:solidFill>
              </a:rPr>
              <a:t>Sed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accumsan</a:t>
            </a:r>
            <a:r>
              <a:rPr lang="en-US" sz="1550" dirty="0">
                <a:solidFill>
                  <a:schemeClr val="bg1"/>
                </a:solidFill>
              </a:rPr>
              <a:t> vitae </a:t>
            </a:r>
            <a:r>
              <a:rPr lang="en-US" sz="1550" dirty="0" err="1">
                <a:solidFill>
                  <a:schemeClr val="bg1"/>
                </a:solidFill>
              </a:rPr>
              <a:t>eros</a:t>
            </a:r>
            <a:r>
              <a:rPr lang="en-US" sz="1550" dirty="0">
                <a:solidFill>
                  <a:schemeClr val="bg1"/>
                </a:solidFill>
              </a:rPr>
              <a:t> a </a:t>
            </a:r>
            <a:r>
              <a:rPr lang="en-US" sz="1550" dirty="0" err="1">
                <a:solidFill>
                  <a:schemeClr val="bg1"/>
                </a:solidFill>
              </a:rPr>
              <a:t>luctus</a:t>
            </a:r>
            <a:r>
              <a:rPr lang="en-US" sz="1550" dirty="0">
                <a:solidFill>
                  <a:schemeClr val="bg1"/>
                </a:solidFill>
              </a:rPr>
              <a:t>. </a:t>
            </a:r>
            <a:r>
              <a:rPr lang="en-US" sz="1550" dirty="0" err="1">
                <a:solidFill>
                  <a:schemeClr val="bg1"/>
                </a:solidFill>
              </a:rPr>
              <a:t>Aenean</a:t>
            </a:r>
            <a:endParaRPr lang="en-SG" sz="155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>
            <a:spLocks/>
          </p:cNvSpPr>
          <p:nvPr/>
        </p:nvSpPr>
        <p:spPr>
          <a:xfrm>
            <a:off x="5257800" y="3235569"/>
            <a:ext cx="3086100" cy="8763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bg1"/>
                </a:solidFill>
              </a:rPr>
              <a:t>Lorem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ipsum</a:t>
            </a:r>
            <a:r>
              <a:rPr lang="en-US" sz="1500" dirty="0">
                <a:solidFill>
                  <a:schemeClr val="bg1"/>
                </a:solidFill>
              </a:rPr>
              <a:t> dolor sit </a:t>
            </a:r>
            <a:r>
              <a:rPr lang="en-US" sz="1500" dirty="0" err="1">
                <a:solidFill>
                  <a:schemeClr val="bg1"/>
                </a:solidFill>
              </a:rPr>
              <a:t>amet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>
                <a:solidFill>
                  <a:schemeClr val="bg1"/>
                </a:solidFill>
              </a:rPr>
              <a:t>consectetur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adipiscing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elit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Sed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accumsan</a:t>
            </a:r>
            <a:r>
              <a:rPr lang="en-US" sz="1500" dirty="0">
                <a:solidFill>
                  <a:schemeClr val="bg1"/>
                </a:solidFill>
              </a:rPr>
              <a:t> vitae </a:t>
            </a:r>
            <a:r>
              <a:rPr lang="en-US" sz="1500" dirty="0" err="1">
                <a:solidFill>
                  <a:schemeClr val="bg1"/>
                </a:solidFill>
              </a:rPr>
              <a:t>eros</a:t>
            </a:r>
            <a:r>
              <a:rPr lang="en-US" sz="1500" dirty="0">
                <a:solidFill>
                  <a:schemeClr val="bg1"/>
                </a:solidFill>
              </a:rPr>
              <a:t> a </a:t>
            </a:r>
            <a:r>
              <a:rPr lang="en-US" sz="1500" dirty="0" err="1">
                <a:solidFill>
                  <a:schemeClr val="bg1"/>
                </a:solidFill>
              </a:rPr>
              <a:t>luctus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Aenean</a:t>
            </a:r>
            <a:endParaRPr lang="en-SG" sz="15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5321300" y="3585308"/>
            <a:ext cx="2990850" cy="8699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50" dirty="0" err="1">
                <a:solidFill>
                  <a:schemeClr val="bg1"/>
                </a:solidFill>
              </a:rPr>
              <a:t>Lorem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ipsum</a:t>
            </a:r>
            <a:r>
              <a:rPr lang="en-US" sz="1450" dirty="0">
                <a:solidFill>
                  <a:schemeClr val="bg1"/>
                </a:solidFill>
              </a:rPr>
              <a:t> dolor sit </a:t>
            </a:r>
            <a:r>
              <a:rPr lang="en-US" sz="1450" dirty="0" err="1">
                <a:solidFill>
                  <a:schemeClr val="bg1"/>
                </a:solidFill>
              </a:rPr>
              <a:t>amet</a:t>
            </a:r>
            <a:r>
              <a:rPr lang="en-US" sz="1450" dirty="0">
                <a:solidFill>
                  <a:schemeClr val="bg1"/>
                </a:solidFill>
              </a:rPr>
              <a:t>, </a:t>
            </a:r>
            <a:r>
              <a:rPr lang="en-US" sz="1450" dirty="0" err="1">
                <a:solidFill>
                  <a:schemeClr val="bg1"/>
                </a:solidFill>
              </a:rPr>
              <a:t>consectetur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adipiscing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elit</a:t>
            </a:r>
            <a:r>
              <a:rPr lang="en-US" sz="1450" dirty="0">
                <a:solidFill>
                  <a:schemeClr val="bg1"/>
                </a:solidFill>
              </a:rPr>
              <a:t>. </a:t>
            </a:r>
            <a:r>
              <a:rPr lang="en-US" sz="1450" dirty="0" err="1">
                <a:solidFill>
                  <a:schemeClr val="bg1"/>
                </a:solidFill>
              </a:rPr>
              <a:t>Sed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accumsan</a:t>
            </a:r>
            <a:r>
              <a:rPr lang="en-US" sz="1450" dirty="0">
                <a:solidFill>
                  <a:schemeClr val="bg1"/>
                </a:solidFill>
              </a:rPr>
              <a:t> vitae </a:t>
            </a:r>
            <a:r>
              <a:rPr lang="en-US" sz="1450" dirty="0" err="1">
                <a:solidFill>
                  <a:schemeClr val="bg1"/>
                </a:solidFill>
              </a:rPr>
              <a:t>eros</a:t>
            </a:r>
            <a:r>
              <a:rPr lang="en-US" sz="1450" dirty="0">
                <a:solidFill>
                  <a:schemeClr val="bg1"/>
                </a:solidFill>
              </a:rPr>
              <a:t> a </a:t>
            </a:r>
            <a:r>
              <a:rPr lang="en-US" sz="1450" dirty="0" err="1">
                <a:solidFill>
                  <a:schemeClr val="bg1"/>
                </a:solidFill>
              </a:rPr>
              <a:t>luctus</a:t>
            </a:r>
            <a:r>
              <a:rPr lang="en-US" sz="1450" dirty="0">
                <a:solidFill>
                  <a:schemeClr val="bg1"/>
                </a:solidFill>
              </a:rPr>
              <a:t>. </a:t>
            </a:r>
            <a:r>
              <a:rPr lang="en-US" sz="1450" dirty="0" err="1">
                <a:solidFill>
                  <a:schemeClr val="bg1"/>
                </a:solidFill>
              </a:rPr>
              <a:t>Aenean</a:t>
            </a:r>
            <a:endParaRPr lang="en-SG" sz="145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>
            <a:spLocks/>
          </p:cNvSpPr>
          <p:nvPr/>
        </p:nvSpPr>
        <p:spPr>
          <a:xfrm>
            <a:off x="5384800" y="3935046"/>
            <a:ext cx="2895600" cy="8636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bg1"/>
                </a:solidFill>
              </a:rPr>
              <a:t>Lorem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ipsum</a:t>
            </a:r>
            <a:r>
              <a:rPr lang="en-US" sz="1400" dirty="0">
                <a:solidFill>
                  <a:schemeClr val="bg1"/>
                </a:solidFill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Sed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accumsan</a:t>
            </a:r>
            <a:r>
              <a:rPr lang="en-US" sz="1400" dirty="0">
                <a:solidFill>
                  <a:schemeClr val="bg1"/>
                </a:solidFill>
              </a:rPr>
              <a:t> vitae </a:t>
            </a:r>
            <a:r>
              <a:rPr lang="en-US" sz="1400" dirty="0" err="1">
                <a:solidFill>
                  <a:schemeClr val="bg1"/>
                </a:solidFill>
              </a:rPr>
              <a:t>eros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luctus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Aenean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5448300" y="4284785"/>
            <a:ext cx="2800350" cy="8572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 err="1">
                <a:solidFill>
                  <a:schemeClr val="bg1"/>
                </a:solidFill>
              </a:rPr>
              <a:t>Lorem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ipsum</a:t>
            </a:r>
            <a:r>
              <a:rPr lang="en-US" sz="1350" dirty="0">
                <a:solidFill>
                  <a:schemeClr val="bg1"/>
                </a:solidFill>
              </a:rPr>
              <a:t> dolor sit </a:t>
            </a:r>
            <a:r>
              <a:rPr lang="en-US" sz="1350" dirty="0" err="1">
                <a:solidFill>
                  <a:schemeClr val="bg1"/>
                </a:solidFill>
              </a:rPr>
              <a:t>amet</a:t>
            </a:r>
            <a:r>
              <a:rPr lang="en-US" sz="1350" dirty="0">
                <a:solidFill>
                  <a:schemeClr val="bg1"/>
                </a:solidFill>
              </a:rPr>
              <a:t>, </a:t>
            </a:r>
            <a:r>
              <a:rPr lang="en-US" sz="1350" dirty="0" err="1">
                <a:solidFill>
                  <a:schemeClr val="bg1"/>
                </a:solidFill>
              </a:rPr>
              <a:t>consectetur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adipiscing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elit</a:t>
            </a:r>
            <a:r>
              <a:rPr lang="en-US" sz="1350" dirty="0">
                <a:solidFill>
                  <a:schemeClr val="bg1"/>
                </a:solidFill>
              </a:rPr>
              <a:t>. </a:t>
            </a:r>
            <a:r>
              <a:rPr lang="en-US" sz="1350" dirty="0" err="1">
                <a:solidFill>
                  <a:schemeClr val="bg1"/>
                </a:solidFill>
              </a:rPr>
              <a:t>Sed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accumsan</a:t>
            </a:r>
            <a:r>
              <a:rPr lang="en-US" sz="1350" dirty="0">
                <a:solidFill>
                  <a:schemeClr val="bg1"/>
                </a:solidFill>
              </a:rPr>
              <a:t> vitae </a:t>
            </a:r>
            <a:r>
              <a:rPr lang="en-US" sz="1350" dirty="0" err="1">
                <a:solidFill>
                  <a:schemeClr val="bg1"/>
                </a:solidFill>
              </a:rPr>
              <a:t>eros</a:t>
            </a:r>
            <a:r>
              <a:rPr lang="en-US" sz="1350" dirty="0">
                <a:solidFill>
                  <a:schemeClr val="bg1"/>
                </a:solidFill>
              </a:rPr>
              <a:t> a </a:t>
            </a:r>
            <a:r>
              <a:rPr lang="en-US" sz="1350" dirty="0" err="1">
                <a:solidFill>
                  <a:schemeClr val="bg1"/>
                </a:solidFill>
              </a:rPr>
              <a:t>luctus</a:t>
            </a:r>
            <a:r>
              <a:rPr lang="en-US" sz="1350" dirty="0">
                <a:solidFill>
                  <a:schemeClr val="bg1"/>
                </a:solidFill>
              </a:rPr>
              <a:t>. </a:t>
            </a:r>
            <a:r>
              <a:rPr lang="en-US" sz="1350" dirty="0" err="1">
                <a:solidFill>
                  <a:schemeClr val="bg1"/>
                </a:solidFill>
              </a:rPr>
              <a:t>Aenean</a:t>
            </a:r>
            <a:endParaRPr lang="en-SG" sz="135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5511800" y="4634523"/>
            <a:ext cx="2705100" cy="8509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bg1"/>
                </a:solidFill>
              </a:rPr>
              <a:t>Lorem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ipsum</a:t>
            </a:r>
            <a:r>
              <a:rPr lang="en-US" sz="1300" dirty="0">
                <a:solidFill>
                  <a:schemeClr val="bg1"/>
                </a:solidFill>
              </a:rPr>
              <a:t> dolor sit </a:t>
            </a:r>
            <a:r>
              <a:rPr lang="en-US" sz="1300" dirty="0" err="1">
                <a:solidFill>
                  <a:schemeClr val="bg1"/>
                </a:solidFill>
              </a:rPr>
              <a:t>amet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consectetur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adipiscing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elit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Sed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accumsan</a:t>
            </a:r>
            <a:r>
              <a:rPr lang="en-US" sz="1300" dirty="0">
                <a:solidFill>
                  <a:schemeClr val="bg1"/>
                </a:solidFill>
              </a:rPr>
              <a:t> vitae </a:t>
            </a:r>
            <a:r>
              <a:rPr lang="en-US" sz="1300" dirty="0" err="1">
                <a:solidFill>
                  <a:schemeClr val="bg1"/>
                </a:solidFill>
              </a:rPr>
              <a:t>eros</a:t>
            </a:r>
            <a:r>
              <a:rPr lang="en-US" sz="1300" dirty="0">
                <a:solidFill>
                  <a:schemeClr val="bg1"/>
                </a:solidFill>
              </a:rPr>
              <a:t> a </a:t>
            </a:r>
            <a:r>
              <a:rPr lang="en-US" sz="1300" dirty="0" err="1">
                <a:solidFill>
                  <a:schemeClr val="bg1"/>
                </a:solidFill>
              </a:rPr>
              <a:t>luctus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Aenean</a:t>
            </a:r>
            <a:endParaRPr lang="en-SG" sz="13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5575300" y="4984262"/>
            <a:ext cx="2609850" cy="8445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50" dirty="0" err="1">
                <a:solidFill>
                  <a:schemeClr val="bg1"/>
                </a:solidFill>
              </a:rPr>
              <a:t>Lorem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ipsum</a:t>
            </a:r>
            <a:r>
              <a:rPr lang="en-US" sz="1250" dirty="0">
                <a:solidFill>
                  <a:schemeClr val="bg1"/>
                </a:solidFill>
              </a:rPr>
              <a:t> dolor sit </a:t>
            </a:r>
            <a:r>
              <a:rPr lang="en-US" sz="1250" dirty="0" err="1">
                <a:solidFill>
                  <a:schemeClr val="bg1"/>
                </a:solidFill>
              </a:rPr>
              <a:t>amet</a:t>
            </a:r>
            <a:r>
              <a:rPr lang="en-US" sz="1250" dirty="0">
                <a:solidFill>
                  <a:schemeClr val="bg1"/>
                </a:solidFill>
              </a:rPr>
              <a:t>, </a:t>
            </a:r>
            <a:r>
              <a:rPr lang="en-US" sz="1250" dirty="0" err="1">
                <a:solidFill>
                  <a:schemeClr val="bg1"/>
                </a:solidFill>
              </a:rPr>
              <a:t>consectetur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adipiscing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elit</a:t>
            </a:r>
            <a:r>
              <a:rPr lang="en-US" sz="1250" dirty="0">
                <a:solidFill>
                  <a:schemeClr val="bg1"/>
                </a:solidFill>
              </a:rPr>
              <a:t>. </a:t>
            </a:r>
            <a:r>
              <a:rPr lang="en-US" sz="1250" dirty="0" err="1">
                <a:solidFill>
                  <a:schemeClr val="bg1"/>
                </a:solidFill>
              </a:rPr>
              <a:t>Sed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accumsan</a:t>
            </a:r>
            <a:r>
              <a:rPr lang="en-US" sz="1250" dirty="0">
                <a:solidFill>
                  <a:schemeClr val="bg1"/>
                </a:solidFill>
              </a:rPr>
              <a:t> vitae </a:t>
            </a:r>
            <a:r>
              <a:rPr lang="en-US" sz="1250" dirty="0" err="1">
                <a:solidFill>
                  <a:schemeClr val="bg1"/>
                </a:solidFill>
              </a:rPr>
              <a:t>eros</a:t>
            </a:r>
            <a:r>
              <a:rPr lang="en-US" sz="1250" dirty="0">
                <a:solidFill>
                  <a:schemeClr val="bg1"/>
                </a:solidFill>
              </a:rPr>
              <a:t> a </a:t>
            </a:r>
            <a:r>
              <a:rPr lang="en-US" sz="1250" dirty="0" err="1">
                <a:solidFill>
                  <a:schemeClr val="bg1"/>
                </a:solidFill>
              </a:rPr>
              <a:t>luctus</a:t>
            </a:r>
            <a:r>
              <a:rPr lang="en-US" sz="1250" dirty="0">
                <a:solidFill>
                  <a:schemeClr val="bg1"/>
                </a:solidFill>
              </a:rPr>
              <a:t>. </a:t>
            </a:r>
            <a:r>
              <a:rPr lang="en-US" sz="1250" dirty="0" err="1">
                <a:solidFill>
                  <a:schemeClr val="bg1"/>
                </a:solidFill>
              </a:rPr>
              <a:t>Aenean</a:t>
            </a:r>
            <a:endParaRPr lang="en-SG" sz="125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>
            <a:spLocks/>
          </p:cNvSpPr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  <p:pic>
        <p:nvPicPr>
          <p:cNvPr id="2" name="PPTIndicator20150629233636097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1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Auto Animate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</a:t>
            </a:r>
            <a:r>
              <a:rPr lang="en-US" sz="2400" b="1" dirty="0" smtClean="0">
                <a:solidFill>
                  <a:schemeClr val="bg1"/>
                </a:solidFill>
              </a:rPr>
              <a:t>initial slide.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“Add Animation Slide”</a:t>
            </a:r>
            <a:r>
              <a:rPr lang="en-US" sz="2400" dirty="0" smtClean="0">
                <a:solidFill>
                  <a:schemeClr val="bg1"/>
                </a:solidFill>
              </a:rPr>
              <a:t> button in the ribbon or right click the initial slide and then select </a:t>
            </a:r>
            <a:r>
              <a:rPr lang="en-US" sz="2400" b="1" dirty="0" smtClean="0">
                <a:solidFill>
                  <a:schemeClr val="bg1"/>
                </a:solidFill>
              </a:rPr>
              <a:t>“Add Animation Slide” </a:t>
            </a:r>
            <a:r>
              <a:rPr lang="en-US" sz="2400" dirty="0" smtClean="0">
                <a:solidFill>
                  <a:schemeClr val="bg1"/>
                </a:solidFill>
              </a:rPr>
              <a:t>in the context menu.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400" dirty="0">
                <a:solidFill>
                  <a:schemeClr val="bg1"/>
                </a:solidFill>
              </a:rPr>
              <a:t>Also try tweaking these: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bg1"/>
                </a:solidFill>
              </a:rPr>
              <a:t>Animation Duration</a:t>
            </a:r>
            <a:endParaRPr lang="en-SG" sz="2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400" dirty="0" smtClean="0">
                <a:solidFill>
                  <a:schemeClr val="bg1"/>
                </a:solidFill>
              </a:rPr>
              <a:t>Use Smoother Animation</a:t>
            </a:r>
            <a:endParaRPr lang="en-SG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50629233636078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51054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3" name="Rectangle 5"/>
          <p:cNvSpPr/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984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50629233856671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1430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1137138"/>
            <a:ext cx="3657600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accumsan</a:t>
            </a:r>
            <a:r>
              <a:rPr lang="en-US" dirty="0">
                <a:solidFill>
                  <a:schemeClr val="bg1"/>
                </a:solidFill>
              </a:rPr>
              <a:t> vitae </a:t>
            </a:r>
            <a:r>
              <a:rPr lang="en-US" dirty="0" err="1">
                <a:solidFill>
                  <a:schemeClr val="bg1"/>
                </a:solidFill>
              </a:rPr>
              <a:t>eros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en-US" dirty="0" err="1">
                <a:solidFill>
                  <a:schemeClr val="bg1"/>
                </a:solidFill>
              </a:rPr>
              <a:t>luctus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Aenean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/>
          </p:cNvSpPr>
          <p:nvPr/>
        </p:nvSpPr>
        <p:spPr>
          <a:xfrm>
            <a:off x="793750" y="1473200"/>
            <a:ext cx="3784600" cy="971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50" dirty="0" err="1">
                <a:solidFill>
                  <a:schemeClr val="bg1"/>
                </a:solidFill>
              </a:rPr>
              <a:t>Lorem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ipsum</a:t>
            </a:r>
            <a:r>
              <a:rPr lang="en-US" sz="1850" dirty="0">
                <a:solidFill>
                  <a:schemeClr val="bg1"/>
                </a:solidFill>
              </a:rPr>
              <a:t> dolor sit </a:t>
            </a:r>
            <a:r>
              <a:rPr lang="en-US" sz="1850" dirty="0" err="1">
                <a:solidFill>
                  <a:schemeClr val="bg1"/>
                </a:solidFill>
              </a:rPr>
              <a:t>amet</a:t>
            </a:r>
            <a:r>
              <a:rPr lang="en-US" sz="1850" dirty="0">
                <a:solidFill>
                  <a:schemeClr val="bg1"/>
                </a:solidFill>
              </a:rPr>
              <a:t>, </a:t>
            </a:r>
            <a:r>
              <a:rPr lang="en-US" sz="1850" dirty="0" err="1">
                <a:solidFill>
                  <a:schemeClr val="bg1"/>
                </a:solidFill>
              </a:rPr>
              <a:t>consectetur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adipiscing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elit</a:t>
            </a:r>
            <a:r>
              <a:rPr lang="en-US" sz="1850" dirty="0">
                <a:solidFill>
                  <a:schemeClr val="bg1"/>
                </a:solidFill>
              </a:rPr>
              <a:t>. </a:t>
            </a:r>
            <a:r>
              <a:rPr lang="en-US" sz="1850" dirty="0" err="1">
                <a:solidFill>
                  <a:schemeClr val="bg1"/>
                </a:solidFill>
              </a:rPr>
              <a:t>Sed</a:t>
            </a:r>
            <a:r>
              <a:rPr lang="en-US" sz="1850" dirty="0">
                <a:solidFill>
                  <a:schemeClr val="bg1"/>
                </a:solidFill>
              </a:rPr>
              <a:t> </a:t>
            </a:r>
            <a:r>
              <a:rPr lang="en-US" sz="1850" dirty="0" err="1">
                <a:solidFill>
                  <a:schemeClr val="bg1"/>
                </a:solidFill>
              </a:rPr>
              <a:t>accumsan</a:t>
            </a:r>
            <a:r>
              <a:rPr lang="en-US" sz="1850" dirty="0">
                <a:solidFill>
                  <a:schemeClr val="bg1"/>
                </a:solidFill>
              </a:rPr>
              <a:t> vitae </a:t>
            </a:r>
            <a:r>
              <a:rPr lang="en-US" sz="1850" dirty="0" err="1">
                <a:solidFill>
                  <a:schemeClr val="bg1"/>
                </a:solidFill>
              </a:rPr>
              <a:t>eros</a:t>
            </a:r>
            <a:r>
              <a:rPr lang="en-US" sz="1850" dirty="0">
                <a:solidFill>
                  <a:schemeClr val="bg1"/>
                </a:solidFill>
              </a:rPr>
              <a:t> a </a:t>
            </a:r>
            <a:r>
              <a:rPr lang="en-US" sz="1850" dirty="0" err="1">
                <a:solidFill>
                  <a:schemeClr val="bg1"/>
                </a:solidFill>
              </a:rPr>
              <a:t>luctus</a:t>
            </a:r>
            <a:r>
              <a:rPr lang="en-US" sz="1850" dirty="0">
                <a:solidFill>
                  <a:schemeClr val="bg1"/>
                </a:solidFill>
              </a:rPr>
              <a:t>. </a:t>
            </a:r>
            <a:r>
              <a:rPr lang="en-US" sz="1850" dirty="0" err="1">
                <a:solidFill>
                  <a:schemeClr val="bg1"/>
                </a:solidFill>
              </a:rPr>
              <a:t>Aenean</a:t>
            </a:r>
            <a:endParaRPr lang="en-SG" sz="185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749300" y="1803400"/>
            <a:ext cx="3911600" cy="1028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 err="1">
                <a:solidFill>
                  <a:schemeClr val="bg1"/>
                </a:solidFill>
              </a:rPr>
              <a:t>Lorem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ipsum</a:t>
            </a:r>
            <a:r>
              <a:rPr lang="en-US" sz="1900" dirty="0">
                <a:solidFill>
                  <a:schemeClr val="bg1"/>
                </a:solidFill>
              </a:rPr>
              <a:t> dolor sit </a:t>
            </a:r>
            <a:r>
              <a:rPr lang="en-US" sz="1900" dirty="0" err="1">
                <a:solidFill>
                  <a:schemeClr val="bg1"/>
                </a:solidFill>
              </a:rPr>
              <a:t>amet</a:t>
            </a:r>
            <a:r>
              <a:rPr lang="en-US" sz="1900" dirty="0">
                <a:solidFill>
                  <a:schemeClr val="bg1"/>
                </a:solidFill>
              </a:rPr>
              <a:t>, </a:t>
            </a:r>
            <a:r>
              <a:rPr lang="en-US" sz="1900" dirty="0" err="1">
                <a:solidFill>
                  <a:schemeClr val="bg1"/>
                </a:solidFill>
              </a:rPr>
              <a:t>consectetur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adipiscing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elit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Sed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r>
              <a:rPr lang="en-US" sz="1900" dirty="0" err="1">
                <a:solidFill>
                  <a:schemeClr val="bg1"/>
                </a:solidFill>
              </a:rPr>
              <a:t>accumsan</a:t>
            </a:r>
            <a:r>
              <a:rPr lang="en-US" sz="1900" dirty="0">
                <a:solidFill>
                  <a:schemeClr val="bg1"/>
                </a:solidFill>
              </a:rPr>
              <a:t> vitae </a:t>
            </a:r>
            <a:r>
              <a:rPr lang="en-US" sz="1900" dirty="0" err="1">
                <a:solidFill>
                  <a:schemeClr val="bg1"/>
                </a:solidFill>
              </a:rPr>
              <a:t>eros</a:t>
            </a:r>
            <a:r>
              <a:rPr lang="en-US" sz="1900" dirty="0">
                <a:solidFill>
                  <a:schemeClr val="bg1"/>
                </a:solidFill>
              </a:rPr>
              <a:t> a </a:t>
            </a:r>
            <a:r>
              <a:rPr lang="en-US" sz="1900" dirty="0" err="1">
                <a:solidFill>
                  <a:schemeClr val="bg1"/>
                </a:solidFill>
              </a:rPr>
              <a:t>luctus</a:t>
            </a:r>
            <a:r>
              <a:rPr lang="en-US" sz="1900" dirty="0">
                <a:solidFill>
                  <a:schemeClr val="bg1"/>
                </a:solidFill>
              </a:rPr>
              <a:t>. </a:t>
            </a:r>
            <a:r>
              <a:rPr lang="en-US" sz="1900" dirty="0" err="1">
                <a:solidFill>
                  <a:schemeClr val="bg1"/>
                </a:solidFill>
              </a:rPr>
              <a:t>Aenean</a:t>
            </a:r>
            <a:endParaRPr lang="en-SG" sz="19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/>
          </p:cNvSpPr>
          <p:nvPr/>
        </p:nvSpPr>
        <p:spPr>
          <a:xfrm>
            <a:off x="704850" y="2133600"/>
            <a:ext cx="4038600" cy="108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50" dirty="0" err="1">
                <a:solidFill>
                  <a:schemeClr val="bg1"/>
                </a:solidFill>
              </a:rPr>
              <a:t>Lorem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ipsum</a:t>
            </a:r>
            <a:r>
              <a:rPr lang="en-US" sz="1950" dirty="0">
                <a:solidFill>
                  <a:schemeClr val="bg1"/>
                </a:solidFill>
              </a:rPr>
              <a:t> dolor sit </a:t>
            </a:r>
            <a:r>
              <a:rPr lang="en-US" sz="1950" dirty="0" err="1">
                <a:solidFill>
                  <a:schemeClr val="bg1"/>
                </a:solidFill>
              </a:rPr>
              <a:t>amet</a:t>
            </a:r>
            <a:r>
              <a:rPr lang="en-US" sz="1950" dirty="0">
                <a:solidFill>
                  <a:schemeClr val="bg1"/>
                </a:solidFill>
              </a:rPr>
              <a:t>, </a:t>
            </a:r>
            <a:r>
              <a:rPr lang="en-US" sz="1950" dirty="0" err="1">
                <a:solidFill>
                  <a:schemeClr val="bg1"/>
                </a:solidFill>
              </a:rPr>
              <a:t>consectetur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adipiscing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elit</a:t>
            </a:r>
            <a:r>
              <a:rPr lang="en-US" sz="1950" dirty="0">
                <a:solidFill>
                  <a:schemeClr val="bg1"/>
                </a:solidFill>
              </a:rPr>
              <a:t>. </a:t>
            </a:r>
            <a:r>
              <a:rPr lang="en-US" sz="1950" dirty="0" err="1">
                <a:solidFill>
                  <a:schemeClr val="bg1"/>
                </a:solidFill>
              </a:rPr>
              <a:t>Sed</a:t>
            </a:r>
            <a:r>
              <a:rPr lang="en-US" sz="1950" dirty="0">
                <a:solidFill>
                  <a:schemeClr val="bg1"/>
                </a:solidFill>
              </a:rPr>
              <a:t> </a:t>
            </a:r>
            <a:r>
              <a:rPr lang="en-US" sz="1950" dirty="0" err="1">
                <a:solidFill>
                  <a:schemeClr val="bg1"/>
                </a:solidFill>
              </a:rPr>
              <a:t>accumsan</a:t>
            </a:r>
            <a:r>
              <a:rPr lang="en-US" sz="1950" dirty="0">
                <a:solidFill>
                  <a:schemeClr val="bg1"/>
                </a:solidFill>
              </a:rPr>
              <a:t> vitae </a:t>
            </a:r>
            <a:r>
              <a:rPr lang="en-US" sz="1950" dirty="0" err="1">
                <a:solidFill>
                  <a:schemeClr val="bg1"/>
                </a:solidFill>
              </a:rPr>
              <a:t>eros</a:t>
            </a:r>
            <a:r>
              <a:rPr lang="en-US" sz="1950" dirty="0">
                <a:solidFill>
                  <a:schemeClr val="bg1"/>
                </a:solidFill>
              </a:rPr>
              <a:t> a </a:t>
            </a:r>
            <a:r>
              <a:rPr lang="en-US" sz="1950" dirty="0" err="1">
                <a:solidFill>
                  <a:schemeClr val="bg1"/>
                </a:solidFill>
              </a:rPr>
              <a:t>luctus</a:t>
            </a:r>
            <a:r>
              <a:rPr lang="en-US" sz="1950" dirty="0">
                <a:solidFill>
                  <a:schemeClr val="bg1"/>
                </a:solidFill>
              </a:rPr>
              <a:t>. </a:t>
            </a:r>
            <a:r>
              <a:rPr lang="en-US" sz="1950" dirty="0" err="1">
                <a:solidFill>
                  <a:schemeClr val="bg1"/>
                </a:solidFill>
              </a:rPr>
              <a:t>Aenean</a:t>
            </a:r>
            <a:endParaRPr lang="en-SG" sz="195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660400" y="2463800"/>
            <a:ext cx="4165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bg1"/>
                </a:solidFill>
              </a:rPr>
              <a:t>Lorem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ipsum</a:t>
            </a:r>
            <a:r>
              <a:rPr lang="en-US" sz="2000" dirty="0">
                <a:solidFill>
                  <a:schemeClr val="bg1"/>
                </a:solidFill>
              </a:rPr>
              <a:t> dolor sit </a:t>
            </a:r>
            <a:r>
              <a:rPr lang="en-US" sz="2000" dirty="0" err="1">
                <a:solidFill>
                  <a:schemeClr val="bg1"/>
                </a:solidFill>
              </a:rPr>
              <a:t>amet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consectetur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adipiscing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elit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Sed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accumsan</a:t>
            </a:r>
            <a:r>
              <a:rPr lang="en-US" sz="2000" dirty="0">
                <a:solidFill>
                  <a:schemeClr val="bg1"/>
                </a:solidFill>
              </a:rPr>
              <a:t> vitae </a:t>
            </a:r>
            <a:r>
              <a:rPr lang="en-US" sz="2000" dirty="0" err="1">
                <a:solidFill>
                  <a:schemeClr val="bg1"/>
                </a:solidFill>
              </a:rPr>
              <a:t>eros</a:t>
            </a:r>
            <a:r>
              <a:rPr lang="en-US" sz="2000" dirty="0">
                <a:solidFill>
                  <a:schemeClr val="bg1"/>
                </a:solidFill>
              </a:rPr>
              <a:t> a </a:t>
            </a:r>
            <a:r>
              <a:rPr lang="en-US" sz="2000" dirty="0" err="1">
                <a:solidFill>
                  <a:schemeClr val="bg1"/>
                </a:solidFill>
              </a:rPr>
              <a:t>luctus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Aenean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>
          <a:xfrm>
            <a:off x="615950" y="2794000"/>
            <a:ext cx="42926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50" dirty="0" err="1">
                <a:solidFill>
                  <a:schemeClr val="bg1"/>
                </a:solidFill>
              </a:rPr>
              <a:t>Lorem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ipsum</a:t>
            </a:r>
            <a:r>
              <a:rPr lang="en-US" sz="2050" dirty="0">
                <a:solidFill>
                  <a:schemeClr val="bg1"/>
                </a:solidFill>
              </a:rPr>
              <a:t> dolor sit </a:t>
            </a:r>
            <a:r>
              <a:rPr lang="en-US" sz="2050" dirty="0" err="1">
                <a:solidFill>
                  <a:schemeClr val="bg1"/>
                </a:solidFill>
              </a:rPr>
              <a:t>amet</a:t>
            </a:r>
            <a:r>
              <a:rPr lang="en-US" sz="2050" dirty="0">
                <a:solidFill>
                  <a:schemeClr val="bg1"/>
                </a:solidFill>
              </a:rPr>
              <a:t>, </a:t>
            </a:r>
            <a:r>
              <a:rPr lang="en-US" sz="2050" dirty="0" err="1">
                <a:solidFill>
                  <a:schemeClr val="bg1"/>
                </a:solidFill>
              </a:rPr>
              <a:t>consectetur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adipiscing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elit</a:t>
            </a:r>
            <a:r>
              <a:rPr lang="en-US" sz="2050" dirty="0">
                <a:solidFill>
                  <a:schemeClr val="bg1"/>
                </a:solidFill>
              </a:rPr>
              <a:t>. </a:t>
            </a:r>
            <a:r>
              <a:rPr lang="en-US" sz="2050" dirty="0" err="1">
                <a:solidFill>
                  <a:schemeClr val="bg1"/>
                </a:solidFill>
              </a:rPr>
              <a:t>Sed</a:t>
            </a:r>
            <a:r>
              <a:rPr lang="en-US" sz="2050" dirty="0">
                <a:solidFill>
                  <a:schemeClr val="bg1"/>
                </a:solidFill>
              </a:rPr>
              <a:t> </a:t>
            </a:r>
            <a:r>
              <a:rPr lang="en-US" sz="2050" dirty="0" err="1">
                <a:solidFill>
                  <a:schemeClr val="bg1"/>
                </a:solidFill>
              </a:rPr>
              <a:t>accumsan</a:t>
            </a:r>
            <a:r>
              <a:rPr lang="en-US" sz="2050" dirty="0">
                <a:solidFill>
                  <a:schemeClr val="bg1"/>
                </a:solidFill>
              </a:rPr>
              <a:t> vitae </a:t>
            </a:r>
            <a:r>
              <a:rPr lang="en-US" sz="2050" dirty="0" err="1">
                <a:solidFill>
                  <a:schemeClr val="bg1"/>
                </a:solidFill>
              </a:rPr>
              <a:t>eros</a:t>
            </a:r>
            <a:r>
              <a:rPr lang="en-US" sz="2050" dirty="0">
                <a:solidFill>
                  <a:schemeClr val="bg1"/>
                </a:solidFill>
              </a:rPr>
              <a:t> a </a:t>
            </a:r>
            <a:r>
              <a:rPr lang="en-US" sz="2050" dirty="0" err="1">
                <a:solidFill>
                  <a:schemeClr val="bg1"/>
                </a:solidFill>
              </a:rPr>
              <a:t>luctus</a:t>
            </a:r>
            <a:r>
              <a:rPr lang="en-US" sz="2050" dirty="0">
                <a:solidFill>
                  <a:schemeClr val="bg1"/>
                </a:solidFill>
              </a:rPr>
              <a:t>. </a:t>
            </a:r>
            <a:r>
              <a:rPr lang="en-US" sz="2050" dirty="0" err="1">
                <a:solidFill>
                  <a:schemeClr val="bg1"/>
                </a:solidFill>
              </a:rPr>
              <a:t>Aenean</a:t>
            </a:r>
            <a:endParaRPr lang="en-SG" sz="205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>
          <a:xfrm>
            <a:off x="571500" y="3124200"/>
            <a:ext cx="44196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 err="1">
                <a:solidFill>
                  <a:schemeClr val="bg1"/>
                </a:solidFill>
              </a:rPr>
              <a:t>Lorem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ipsum</a:t>
            </a:r>
            <a:r>
              <a:rPr lang="en-US" sz="2100" dirty="0">
                <a:solidFill>
                  <a:schemeClr val="bg1"/>
                </a:solidFill>
              </a:rPr>
              <a:t> dolor sit </a:t>
            </a:r>
            <a:r>
              <a:rPr lang="en-US" sz="2100" dirty="0" err="1">
                <a:solidFill>
                  <a:schemeClr val="bg1"/>
                </a:solidFill>
              </a:rPr>
              <a:t>amet</a:t>
            </a:r>
            <a:r>
              <a:rPr lang="en-US" sz="2100" dirty="0">
                <a:solidFill>
                  <a:schemeClr val="bg1"/>
                </a:solidFill>
              </a:rPr>
              <a:t>, </a:t>
            </a:r>
            <a:r>
              <a:rPr lang="en-US" sz="2100" dirty="0" err="1">
                <a:solidFill>
                  <a:schemeClr val="bg1"/>
                </a:solidFill>
              </a:rPr>
              <a:t>consectetur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adipiscing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elit</a:t>
            </a:r>
            <a:r>
              <a:rPr lang="en-US" sz="2100" dirty="0">
                <a:solidFill>
                  <a:schemeClr val="bg1"/>
                </a:solidFill>
              </a:rPr>
              <a:t>. </a:t>
            </a:r>
            <a:r>
              <a:rPr lang="en-US" sz="2100" dirty="0" err="1">
                <a:solidFill>
                  <a:schemeClr val="bg1"/>
                </a:solidFill>
              </a:rPr>
              <a:t>Sed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 err="1">
                <a:solidFill>
                  <a:schemeClr val="bg1"/>
                </a:solidFill>
              </a:rPr>
              <a:t>accumsan</a:t>
            </a:r>
            <a:r>
              <a:rPr lang="en-US" sz="2100" dirty="0">
                <a:solidFill>
                  <a:schemeClr val="bg1"/>
                </a:solidFill>
              </a:rPr>
              <a:t> vitae </a:t>
            </a:r>
            <a:r>
              <a:rPr lang="en-US" sz="2100" dirty="0" err="1">
                <a:solidFill>
                  <a:schemeClr val="bg1"/>
                </a:solidFill>
              </a:rPr>
              <a:t>eros</a:t>
            </a:r>
            <a:r>
              <a:rPr lang="en-US" sz="2100" dirty="0">
                <a:solidFill>
                  <a:schemeClr val="bg1"/>
                </a:solidFill>
              </a:rPr>
              <a:t> a </a:t>
            </a:r>
            <a:r>
              <a:rPr lang="en-US" sz="2100" dirty="0" err="1">
                <a:solidFill>
                  <a:schemeClr val="bg1"/>
                </a:solidFill>
              </a:rPr>
              <a:t>luctus</a:t>
            </a:r>
            <a:r>
              <a:rPr lang="en-US" sz="2100" dirty="0">
                <a:solidFill>
                  <a:schemeClr val="bg1"/>
                </a:solidFill>
              </a:rPr>
              <a:t>. </a:t>
            </a:r>
            <a:r>
              <a:rPr lang="en-US" sz="2100" dirty="0" err="1">
                <a:solidFill>
                  <a:schemeClr val="bg1"/>
                </a:solidFill>
              </a:rPr>
              <a:t>Aenean</a:t>
            </a:r>
            <a:endParaRPr lang="en-SG" sz="21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527050" y="3454400"/>
            <a:ext cx="4546600" cy="1314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50" dirty="0" err="1">
                <a:solidFill>
                  <a:schemeClr val="bg1"/>
                </a:solidFill>
              </a:rPr>
              <a:t>Lorem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ipsum</a:t>
            </a:r>
            <a:r>
              <a:rPr lang="en-US" sz="2150" dirty="0">
                <a:solidFill>
                  <a:schemeClr val="bg1"/>
                </a:solidFill>
              </a:rPr>
              <a:t> dolor sit </a:t>
            </a:r>
            <a:r>
              <a:rPr lang="en-US" sz="2150" dirty="0" err="1">
                <a:solidFill>
                  <a:schemeClr val="bg1"/>
                </a:solidFill>
              </a:rPr>
              <a:t>amet</a:t>
            </a:r>
            <a:r>
              <a:rPr lang="en-US" sz="2150" dirty="0">
                <a:solidFill>
                  <a:schemeClr val="bg1"/>
                </a:solidFill>
              </a:rPr>
              <a:t>, </a:t>
            </a:r>
            <a:r>
              <a:rPr lang="en-US" sz="2150" dirty="0" err="1">
                <a:solidFill>
                  <a:schemeClr val="bg1"/>
                </a:solidFill>
              </a:rPr>
              <a:t>consectetur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adipiscing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elit</a:t>
            </a:r>
            <a:r>
              <a:rPr lang="en-US" sz="2150" dirty="0">
                <a:solidFill>
                  <a:schemeClr val="bg1"/>
                </a:solidFill>
              </a:rPr>
              <a:t>. </a:t>
            </a:r>
            <a:r>
              <a:rPr lang="en-US" sz="2150" dirty="0" err="1">
                <a:solidFill>
                  <a:schemeClr val="bg1"/>
                </a:solidFill>
              </a:rPr>
              <a:t>Sed</a:t>
            </a:r>
            <a:r>
              <a:rPr lang="en-US" sz="2150" dirty="0">
                <a:solidFill>
                  <a:schemeClr val="bg1"/>
                </a:solidFill>
              </a:rPr>
              <a:t> </a:t>
            </a:r>
            <a:r>
              <a:rPr lang="en-US" sz="2150" dirty="0" err="1">
                <a:solidFill>
                  <a:schemeClr val="bg1"/>
                </a:solidFill>
              </a:rPr>
              <a:t>accumsan</a:t>
            </a:r>
            <a:r>
              <a:rPr lang="en-US" sz="2150" dirty="0">
                <a:solidFill>
                  <a:schemeClr val="bg1"/>
                </a:solidFill>
              </a:rPr>
              <a:t> vitae </a:t>
            </a:r>
            <a:r>
              <a:rPr lang="en-US" sz="2150" dirty="0" err="1">
                <a:solidFill>
                  <a:schemeClr val="bg1"/>
                </a:solidFill>
              </a:rPr>
              <a:t>eros</a:t>
            </a:r>
            <a:r>
              <a:rPr lang="en-US" sz="2150" dirty="0">
                <a:solidFill>
                  <a:schemeClr val="bg1"/>
                </a:solidFill>
              </a:rPr>
              <a:t> a </a:t>
            </a:r>
            <a:r>
              <a:rPr lang="en-US" sz="2150" dirty="0" err="1">
                <a:solidFill>
                  <a:schemeClr val="bg1"/>
                </a:solidFill>
              </a:rPr>
              <a:t>luctus</a:t>
            </a:r>
            <a:r>
              <a:rPr lang="en-US" sz="2150" dirty="0">
                <a:solidFill>
                  <a:schemeClr val="bg1"/>
                </a:solidFill>
              </a:rPr>
              <a:t>. </a:t>
            </a:r>
            <a:r>
              <a:rPr lang="en-US" sz="2150" dirty="0" err="1">
                <a:solidFill>
                  <a:schemeClr val="bg1"/>
                </a:solidFill>
              </a:rPr>
              <a:t>Aenean</a:t>
            </a:r>
            <a:endParaRPr lang="en-SG" sz="215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482600" y="3784600"/>
            <a:ext cx="4673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 err="1">
                <a:solidFill>
                  <a:schemeClr val="bg1"/>
                </a:solidFill>
              </a:rPr>
              <a:t>Lorem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ipsum</a:t>
            </a:r>
            <a:r>
              <a:rPr lang="en-US" sz="2200" dirty="0">
                <a:solidFill>
                  <a:schemeClr val="bg1"/>
                </a:solidFill>
              </a:rPr>
              <a:t> dolor sit </a:t>
            </a:r>
            <a:r>
              <a:rPr lang="en-US" sz="2200" dirty="0" err="1">
                <a:solidFill>
                  <a:schemeClr val="bg1"/>
                </a:solidFill>
              </a:rPr>
              <a:t>amet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consectetur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adipiscing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elit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Sed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accumsan</a:t>
            </a:r>
            <a:r>
              <a:rPr lang="en-US" sz="2200" dirty="0">
                <a:solidFill>
                  <a:schemeClr val="bg1"/>
                </a:solidFill>
              </a:rPr>
              <a:t> vitae </a:t>
            </a:r>
            <a:r>
              <a:rPr lang="en-US" sz="2200" dirty="0" err="1">
                <a:solidFill>
                  <a:schemeClr val="bg1"/>
                </a:solidFill>
              </a:rPr>
              <a:t>eros</a:t>
            </a:r>
            <a:r>
              <a:rPr lang="en-US" sz="2200" dirty="0">
                <a:solidFill>
                  <a:schemeClr val="bg1"/>
                </a:solidFill>
              </a:rPr>
              <a:t> a </a:t>
            </a:r>
            <a:r>
              <a:rPr lang="en-US" sz="2200" dirty="0" err="1">
                <a:solidFill>
                  <a:schemeClr val="bg1"/>
                </a:solidFill>
              </a:rPr>
              <a:t>luctus</a:t>
            </a:r>
            <a:r>
              <a:rPr lang="en-US" sz="2200" dirty="0">
                <a:solidFill>
                  <a:schemeClr val="bg1"/>
                </a:solidFill>
              </a:rPr>
              <a:t>. </a:t>
            </a:r>
            <a:r>
              <a:rPr lang="en-US" sz="2200" dirty="0" err="1">
                <a:solidFill>
                  <a:schemeClr val="bg1"/>
                </a:solidFill>
              </a:rPr>
              <a:t>Aenean</a:t>
            </a:r>
            <a:endParaRPr lang="en-SG" sz="22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>
          <a:xfrm>
            <a:off x="438150" y="4114800"/>
            <a:ext cx="4800600" cy="142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50" dirty="0" err="1">
                <a:solidFill>
                  <a:schemeClr val="bg1"/>
                </a:solidFill>
              </a:rPr>
              <a:t>Lorem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ipsum</a:t>
            </a:r>
            <a:r>
              <a:rPr lang="en-US" sz="2250" dirty="0">
                <a:solidFill>
                  <a:schemeClr val="bg1"/>
                </a:solidFill>
              </a:rPr>
              <a:t> dolor sit </a:t>
            </a:r>
            <a:r>
              <a:rPr lang="en-US" sz="2250" dirty="0" err="1">
                <a:solidFill>
                  <a:schemeClr val="bg1"/>
                </a:solidFill>
              </a:rPr>
              <a:t>amet</a:t>
            </a:r>
            <a:r>
              <a:rPr lang="en-US" sz="2250" dirty="0">
                <a:solidFill>
                  <a:schemeClr val="bg1"/>
                </a:solidFill>
              </a:rPr>
              <a:t>, </a:t>
            </a:r>
            <a:r>
              <a:rPr lang="en-US" sz="2250" dirty="0" err="1">
                <a:solidFill>
                  <a:schemeClr val="bg1"/>
                </a:solidFill>
              </a:rPr>
              <a:t>consectetur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adipiscing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elit</a:t>
            </a:r>
            <a:r>
              <a:rPr lang="en-US" sz="2250" dirty="0">
                <a:solidFill>
                  <a:schemeClr val="bg1"/>
                </a:solidFill>
              </a:rPr>
              <a:t>. </a:t>
            </a:r>
            <a:r>
              <a:rPr lang="en-US" sz="2250" dirty="0" err="1">
                <a:solidFill>
                  <a:schemeClr val="bg1"/>
                </a:solidFill>
              </a:rPr>
              <a:t>Sed</a:t>
            </a:r>
            <a:r>
              <a:rPr lang="en-US" sz="2250" dirty="0">
                <a:solidFill>
                  <a:schemeClr val="bg1"/>
                </a:solidFill>
              </a:rPr>
              <a:t> </a:t>
            </a:r>
            <a:r>
              <a:rPr lang="en-US" sz="2250" dirty="0" err="1">
                <a:solidFill>
                  <a:schemeClr val="bg1"/>
                </a:solidFill>
              </a:rPr>
              <a:t>accumsan</a:t>
            </a:r>
            <a:r>
              <a:rPr lang="en-US" sz="2250" dirty="0">
                <a:solidFill>
                  <a:schemeClr val="bg1"/>
                </a:solidFill>
              </a:rPr>
              <a:t> vitae </a:t>
            </a:r>
            <a:r>
              <a:rPr lang="en-US" sz="2250" dirty="0" err="1">
                <a:solidFill>
                  <a:schemeClr val="bg1"/>
                </a:solidFill>
              </a:rPr>
              <a:t>eros</a:t>
            </a:r>
            <a:r>
              <a:rPr lang="en-US" sz="2250" dirty="0">
                <a:solidFill>
                  <a:schemeClr val="bg1"/>
                </a:solidFill>
              </a:rPr>
              <a:t> a </a:t>
            </a:r>
            <a:r>
              <a:rPr lang="en-US" sz="2250" dirty="0" err="1">
                <a:solidFill>
                  <a:schemeClr val="bg1"/>
                </a:solidFill>
              </a:rPr>
              <a:t>luctus</a:t>
            </a:r>
            <a:r>
              <a:rPr lang="en-US" sz="2250" dirty="0">
                <a:solidFill>
                  <a:schemeClr val="bg1"/>
                </a:solidFill>
              </a:rPr>
              <a:t>. </a:t>
            </a:r>
            <a:r>
              <a:rPr lang="en-US" sz="2250" dirty="0" err="1">
                <a:solidFill>
                  <a:schemeClr val="bg1"/>
                </a:solidFill>
              </a:rPr>
              <a:t>Aenean</a:t>
            </a:r>
            <a:endParaRPr lang="en-SG" sz="225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393700" y="4445000"/>
            <a:ext cx="4927600" cy="148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 err="1">
                <a:solidFill>
                  <a:schemeClr val="bg1"/>
                </a:solidFill>
              </a:rPr>
              <a:t>Lorem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ipsum</a:t>
            </a:r>
            <a:r>
              <a:rPr lang="en-US" sz="2300" dirty="0">
                <a:solidFill>
                  <a:schemeClr val="bg1"/>
                </a:solidFill>
              </a:rPr>
              <a:t> dolor sit </a:t>
            </a:r>
            <a:r>
              <a:rPr lang="en-US" sz="2300" dirty="0" err="1">
                <a:solidFill>
                  <a:schemeClr val="bg1"/>
                </a:solidFill>
              </a:rPr>
              <a:t>amet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dirty="0" err="1">
                <a:solidFill>
                  <a:schemeClr val="bg1"/>
                </a:solidFill>
              </a:rPr>
              <a:t>consectetur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adipiscing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elit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  <a:r>
              <a:rPr lang="en-US" sz="2300" dirty="0" err="1">
                <a:solidFill>
                  <a:schemeClr val="bg1"/>
                </a:solidFill>
              </a:rPr>
              <a:t>Sed</a:t>
            </a:r>
            <a:r>
              <a:rPr lang="en-US" sz="2300" dirty="0">
                <a:solidFill>
                  <a:schemeClr val="bg1"/>
                </a:solidFill>
              </a:rPr>
              <a:t> </a:t>
            </a:r>
            <a:r>
              <a:rPr lang="en-US" sz="2300" dirty="0" err="1">
                <a:solidFill>
                  <a:schemeClr val="bg1"/>
                </a:solidFill>
              </a:rPr>
              <a:t>accumsan</a:t>
            </a:r>
            <a:r>
              <a:rPr lang="en-US" sz="2300" dirty="0">
                <a:solidFill>
                  <a:schemeClr val="bg1"/>
                </a:solidFill>
              </a:rPr>
              <a:t> vitae </a:t>
            </a:r>
            <a:r>
              <a:rPr lang="en-US" sz="2300" dirty="0" err="1">
                <a:solidFill>
                  <a:schemeClr val="bg1"/>
                </a:solidFill>
              </a:rPr>
              <a:t>eros</a:t>
            </a:r>
            <a:r>
              <a:rPr lang="en-US" sz="2300" dirty="0">
                <a:solidFill>
                  <a:schemeClr val="bg1"/>
                </a:solidFill>
              </a:rPr>
              <a:t> a </a:t>
            </a:r>
            <a:r>
              <a:rPr lang="en-US" sz="2300" dirty="0" err="1">
                <a:solidFill>
                  <a:schemeClr val="bg1"/>
                </a:solidFill>
              </a:rPr>
              <a:t>luctus</a:t>
            </a:r>
            <a:r>
              <a:rPr lang="en-US" sz="2300" dirty="0">
                <a:solidFill>
                  <a:schemeClr val="bg1"/>
                </a:solidFill>
              </a:rPr>
              <a:t>. </a:t>
            </a:r>
            <a:r>
              <a:rPr lang="en-US" sz="2300" dirty="0" err="1">
                <a:solidFill>
                  <a:schemeClr val="bg1"/>
                </a:solidFill>
              </a:rPr>
              <a:t>Aenean</a:t>
            </a:r>
            <a:endParaRPr lang="en-SG" sz="23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349250" y="4775200"/>
            <a:ext cx="5054600" cy="1543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50" dirty="0" err="1">
                <a:solidFill>
                  <a:schemeClr val="bg1"/>
                </a:solidFill>
              </a:rPr>
              <a:t>Lorem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ipsum</a:t>
            </a:r>
            <a:r>
              <a:rPr lang="en-US" sz="2350" dirty="0">
                <a:solidFill>
                  <a:schemeClr val="bg1"/>
                </a:solidFill>
              </a:rPr>
              <a:t> dolor sit </a:t>
            </a:r>
            <a:r>
              <a:rPr lang="en-US" sz="2350" dirty="0" err="1">
                <a:solidFill>
                  <a:schemeClr val="bg1"/>
                </a:solidFill>
              </a:rPr>
              <a:t>amet</a:t>
            </a:r>
            <a:r>
              <a:rPr lang="en-US" sz="2350" dirty="0">
                <a:solidFill>
                  <a:schemeClr val="bg1"/>
                </a:solidFill>
              </a:rPr>
              <a:t>, </a:t>
            </a:r>
            <a:r>
              <a:rPr lang="en-US" sz="2350" dirty="0" err="1">
                <a:solidFill>
                  <a:schemeClr val="bg1"/>
                </a:solidFill>
              </a:rPr>
              <a:t>consectetur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adipiscing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elit</a:t>
            </a:r>
            <a:r>
              <a:rPr lang="en-US" sz="2350" dirty="0">
                <a:solidFill>
                  <a:schemeClr val="bg1"/>
                </a:solidFill>
              </a:rPr>
              <a:t>. </a:t>
            </a:r>
            <a:r>
              <a:rPr lang="en-US" sz="2350" dirty="0" err="1">
                <a:solidFill>
                  <a:schemeClr val="bg1"/>
                </a:solidFill>
              </a:rPr>
              <a:t>Sed</a:t>
            </a:r>
            <a:r>
              <a:rPr lang="en-US" sz="2350" dirty="0">
                <a:solidFill>
                  <a:schemeClr val="bg1"/>
                </a:solidFill>
              </a:rPr>
              <a:t> </a:t>
            </a:r>
            <a:r>
              <a:rPr lang="en-US" sz="2350" dirty="0" err="1">
                <a:solidFill>
                  <a:schemeClr val="bg1"/>
                </a:solidFill>
              </a:rPr>
              <a:t>accumsan</a:t>
            </a:r>
            <a:r>
              <a:rPr lang="en-US" sz="2350" dirty="0">
                <a:solidFill>
                  <a:schemeClr val="bg1"/>
                </a:solidFill>
              </a:rPr>
              <a:t> vitae </a:t>
            </a:r>
            <a:r>
              <a:rPr lang="en-US" sz="2350" dirty="0" err="1">
                <a:solidFill>
                  <a:schemeClr val="bg1"/>
                </a:solidFill>
              </a:rPr>
              <a:t>eros</a:t>
            </a:r>
            <a:r>
              <a:rPr lang="en-US" sz="2350" dirty="0">
                <a:solidFill>
                  <a:schemeClr val="bg1"/>
                </a:solidFill>
              </a:rPr>
              <a:t> a </a:t>
            </a:r>
            <a:r>
              <a:rPr lang="en-US" sz="2350" dirty="0" err="1">
                <a:solidFill>
                  <a:schemeClr val="bg1"/>
                </a:solidFill>
              </a:rPr>
              <a:t>luctus</a:t>
            </a:r>
            <a:r>
              <a:rPr lang="en-US" sz="2350" dirty="0">
                <a:solidFill>
                  <a:schemeClr val="bg1"/>
                </a:solidFill>
              </a:rPr>
              <a:t>. </a:t>
            </a:r>
            <a:r>
              <a:rPr lang="en-US" sz="2350" dirty="0" err="1">
                <a:solidFill>
                  <a:schemeClr val="bg1"/>
                </a:solidFill>
              </a:rPr>
              <a:t>Aenean</a:t>
            </a:r>
            <a:endParaRPr lang="en-SG" sz="23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>
            <a:spLocks/>
          </p:cNvSpPr>
          <p:nvPr/>
        </p:nvSpPr>
        <p:spPr>
          <a:xfrm>
            <a:off x="304800" y="5105400"/>
            <a:ext cx="5181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bg1"/>
                </a:solidFill>
              </a:rPr>
              <a:t>Lorem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ipsum</a:t>
            </a:r>
            <a:r>
              <a:rPr lang="en-US" sz="2400" dirty="0">
                <a:solidFill>
                  <a:schemeClr val="bg1"/>
                </a:solidFill>
              </a:rPr>
              <a:t>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Sed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accumsan</a:t>
            </a:r>
            <a:r>
              <a:rPr lang="en-US" sz="2400" dirty="0">
                <a:solidFill>
                  <a:schemeClr val="bg1"/>
                </a:solidFill>
              </a:rPr>
              <a:t> vitae </a:t>
            </a:r>
            <a:r>
              <a:rPr lang="en-US" sz="2400" dirty="0" err="1">
                <a:solidFill>
                  <a:schemeClr val="bg1"/>
                </a:solidFill>
              </a:rPr>
              <a:t>eros</a:t>
            </a:r>
            <a:r>
              <a:rPr lang="en-US" sz="2400" dirty="0">
                <a:solidFill>
                  <a:schemeClr val="bg1"/>
                </a:solidFill>
              </a:rPr>
              <a:t> a </a:t>
            </a:r>
            <a:r>
              <a:rPr lang="en-US" sz="2400" dirty="0" err="1">
                <a:solidFill>
                  <a:schemeClr val="bg1"/>
                </a:solidFill>
              </a:rPr>
              <a:t>luctus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Aenean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4940300" y="1486876"/>
            <a:ext cx="3562350" cy="9080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50" dirty="0" err="1">
                <a:solidFill>
                  <a:schemeClr val="bg1"/>
                </a:solidFill>
              </a:rPr>
              <a:t>Lorem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ipsum</a:t>
            </a:r>
            <a:r>
              <a:rPr lang="en-US" sz="1750" dirty="0">
                <a:solidFill>
                  <a:schemeClr val="bg1"/>
                </a:solidFill>
              </a:rPr>
              <a:t> dolor sit </a:t>
            </a:r>
            <a:r>
              <a:rPr lang="en-US" sz="1750" dirty="0" err="1">
                <a:solidFill>
                  <a:schemeClr val="bg1"/>
                </a:solidFill>
              </a:rPr>
              <a:t>amet</a:t>
            </a:r>
            <a:r>
              <a:rPr lang="en-US" sz="1750" dirty="0">
                <a:solidFill>
                  <a:schemeClr val="bg1"/>
                </a:solidFill>
              </a:rPr>
              <a:t>, </a:t>
            </a:r>
            <a:r>
              <a:rPr lang="en-US" sz="1750" dirty="0" err="1">
                <a:solidFill>
                  <a:schemeClr val="bg1"/>
                </a:solidFill>
              </a:rPr>
              <a:t>consectetur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adipiscing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elit</a:t>
            </a:r>
            <a:r>
              <a:rPr lang="en-US" sz="1750" dirty="0">
                <a:solidFill>
                  <a:schemeClr val="bg1"/>
                </a:solidFill>
              </a:rPr>
              <a:t>. </a:t>
            </a:r>
            <a:r>
              <a:rPr lang="en-US" sz="1750" dirty="0" err="1">
                <a:solidFill>
                  <a:schemeClr val="bg1"/>
                </a:solidFill>
              </a:rPr>
              <a:t>Sed</a:t>
            </a:r>
            <a:r>
              <a:rPr lang="en-US" sz="1750" dirty="0">
                <a:solidFill>
                  <a:schemeClr val="bg1"/>
                </a:solidFill>
              </a:rPr>
              <a:t> </a:t>
            </a:r>
            <a:r>
              <a:rPr lang="en-US" sz="1750" dirty="0" err="1">
                <a:solidFill>
                  <a:schemeClr val="bg1"/>
                </a:solidFill>
              </a:rPr>
              <a:t>accumsan</a:t>
            </a:r>
            <a:r>
              <a:rPr lang="en-US" sz="1750" dirty="0">
                <a:solidFill>
                  <a:schemeClr val="bg1"/>
                </a:solidFill>
              </a:rPr>
              <a:t> vitae </a:t>
            </a:r>
            <a:r>
              <a:rPr lang="en-US" sz="1750" dirty="0" err="1">
                <a:solidFill>
                  <a:schemeClr val="bg1"/>
                </a:solidFill>
              </a:rPr>
              <a:t>eros</a:t>
            </a:r>
            <a:r>
              <a:rPr lang="en-US" sz="1750" dirty="0">
                <a:solidFill>
                  <a:schemeClr val="bg1"/>
                </a:solidFill>
              </a:rPr>
              <a:t> a </a:t>
            </a:r>
            <a:r>
              <a:rPr lang="en-US" sz="1750" dirty="0" err="1">
                <a:solidFill>
                  <a:schemeClr val="bg1"/>
                </a:solidFill>
              </a:rPr>
              <a:t>luctus</a:t>
            </a:r>
            <a:r>
              <a:rPr lang="en-US" sz="1750" dirty="0">
                <a:solidFill>
                  <a:schemeClr val="bg1"/>
                </a:solidFill>
              </a:rPr>
              <a:t>. </a:t>
            </a:r>
            <a:r>
              <a:rPr lang="en-US" sz="1750" dirty="0" err="1">
                <a:solidFill>
                  <a:schemeClr val="bg1"/>
                </a:solidFill>
              </a:rPr>
              <a:t>Aenean</a:t>
            </a:r>
            <a:endParaRPr lang="en-SG" sz="175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5003800" y="1836615"/>
            <a:ext cx="3467100" cy="9017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 err="1">
                <a:solidFill>
                  <a:schemeClr val="bg1"/>
                </a:solidFill>
              </a:rPr>
              <a:t>Lorem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ipsum</a:t>
            </a:r>
            <a:r>
              <a:rPr lang="en-US" sz="1700" dirty="0">
                <a:solidFill>
                  <a:schemeClr val="bg1"/>
                </a:solidFill>
              </a:rPr>
              <a:t> dolor sit </a:t>
            </a:r>
            <a:r>
              <a:rPr lang="en-US" sz="1700" dirty="0" err="1">
                <a:solidFill>
                  <a:schemeClr val="bg1"/>
                </a:solidFill>
              </a:rPr>
              <a:t>amet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consectetur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adipiscing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elit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Sed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accumsan</a:t>
            </a:r>
            <a:r>
              <a:rPr lang="en-US" sz="1700" dirty="0">
                <a:solidFill>
                  <a:schemeClr val="bg1"/>
                </a:solidFill>
              </a:rPr>
              <a:t> vitae </a:t>
            </a:r>
            <a:r>
              <a:rPr lang="en-US" sz="1700" dirty="0" err="1">
                <a:solidFill>
                  <a:schemeClr val="bg1"/>
                </a:solidFill>
              </a:rPr>
              <a:t>eros</a:t>
            </a:r>
            <a:r>
              <a:rPr lang="en-US" sz="1700" dirty="0">
                <a:solidFill>
                  <a:schemeClr val="bg1"/>
                </a:solidFill>
              </a:rPr>
              <a:t> a </a:t>
            </a:r>
            <a:r>
              <a:rPr lang="en-US" sz="1700" dirty="0" err="1">
                <a:solidFill>
                  <a:schemeClr val="bg1"/>
                </a:solidFill>
              </a:rPr>
              <a:t>luctus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Aenean</a:t>
            </a:r>
            <a:endParaRPr lang="en-SG" sz="17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5067300" y="2186353"/>
            <a:ext cx="3371850" cy="8953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50" dirty="0" err="1">
                <a:solidFill>
                  <a:schemeClr val="bg1"/>
                </a:solidFill>
              </a:rPr>
              <a:t>Lorem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ipsum</a:t>
            </a:r>
            <a:r>
              <a:rPr lang="en-US" sz="1650" dirty="0">
                <a:solidFill>
                  <a:schemeClr val="bg1"/>
                </a:solidFill>
              </a:rPr>
              <a:t> dolor sit </a:t>
            </a:r>
            <a:r>
              <a:rPr lang="en-US" sz="1650" dirty="0" err="1">
                <a:solidFill>
                  <a:schemeClr val="bg1"/>
                </a:solidFill>
              </a:rPr>
              <a:t>amet</a:t>
            </a:r>
            <a:r>
              <a:rPr lang="en-US" sz="1650" dirty="0">
                <a:solidFill>
                  <a:schemeClr val="bg1"/>
                </a:solidFill>
              </a:rPr>
              <a:t>, </a:t>
            </a:r>
            <a:r>
              <a:rPr lang="en-US" sz="1650" dirty="0" err="1">
                <a:solidFill>
                  <a:schemeClr val="bg1"/>
                </a:solidFill>
              </a:rPr>
              <a:t>consectetur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adipiscing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elit</a:t>
            </a:r>
            <a:r>
              <a:rPr lang="en-US" sz="1650" dirty="0">
                <a:solidFill>
                  <a:schemeClr val="bg1"/>
                </a:solidFill>
              </a:rPr>
              <a:t>. </a:t>
            </a:r>
            <a:r>
              <a:rPr lang="en-US" sz="1650" dirty="0" err="1">
                <a:solidFill>
                  <a:schemeClr val="bg1"/>
                </a:solidFill>
              </a:rPr>
              <a:t>Sed</a:t>
            </a:r>
            <a:r>
              <a:rPr lang="en-US" sz="1650" dirty="0">
                <a:solidFill>
                  <a:schemeClr val="bg1"/>
                </a:solidFill>
              </a:rPr>
              <a:t> </a:t>
            </a:r>
            <a:r>
              <a:rPr lang="en-US" sz="1650" dirty="0" err="1">
                <a:solidFill>
                  <a:schemeClr val="bg1"/>
                </a:solidFill>
              </a:rPr>
              <a:t>accumsan</a:t>
            </a:r>
            <a:r>
              <a:rPr lang="en-US" sz="1650" dirty="0">
                <a:solidFill>
                  <a:schemeClr val="bg1"/>
                </a:solidFill>
              </a:rPr>
              <a:t> vitae </a:t>
            </a:r>
            <a:r>
              <a:rPr lang="en-US" sz="1650" dirty="0" err="1">
                <a:solidFill>
                  <a:schemeClr val="bg1"/>
                </a:solidFill>
              </a:rPr>
              <a:t>eros</a:t>
            </a:r>
            <a:r>
              <a:rPr lang="en-US" sz="1650" dirty="0">
                <a:solidFill>
                  <a:schemeClr val="bg1"/>
                </a:solidFill>
              </a:rPr>
              <a:t> a </a:t>
            </a:r>
            <a:r>
              <a:rPr lang="en-US" sz="1650" dirty="0" err="1">
                <a:solidFill>
                  <a:schemeClr val="bg1"/>
                </a:solidFill>
              </a:rPr>
              <a:t>luctus</a:t>
            </a:r>
            <a:r>
              <a:rPr lang="en-US" sz="1650" dirty="0">
                <a:solidFill>
                  <a:schemeClr val="bg1"/>
                </a:solidFill>
              </a:rPr>
              <a:t>. </a:t>
            </a:r>
            <a:r>
              <a:rPr lang="en-US" sz="1650" dirty="0" err="1">
                <a:solidFill>
                  <a:schemeClr val="bg1"/>
                </a:solidFill>
              </a:rPr>
              <a:t>Aenean</a:t>
            </a:r>
            <a:endParaRPr lang="en-SG" sz="165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>
          <a:xfrm>
            <a:off x="5130800" y="2536092"/>
            <a:ext cx="3276600" cy="8890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chemeClr val="bg1"/>
                </a:solidFill>
              </a:rPr>
              <a:t>Lorem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ipsum</a:t>
            </a:r>
            <a:r>
              <a:rPr lang="en-US" sz="1600" dirty="0">
                <a:solidFill>
                  <a:schemeClr val="bg1"/>
                </a:solidFill>
              </a:rPr>
              <a:t> dolor sit </a:t>
            </a:r>
            <a:r>
              <a:rPr lang="en-US" sz="1600" dirty="0" err="1">
                <a:solidFill>
                  <a:schemeClr val="bg1"/>
                </a:solidFill>
              </a:rPr>
              <a:t>amet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consectetur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adipiscing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elit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Sed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accumsan</a:t>
            </a:r>
            <a:r>
              <a:rPr lang="en-US" sz="1600" dirty="0">
                <a:solidFill>
                  <a:schemeClr val="bg1"/>
                </a:solidFill>
              </a:rPr>
              <a:t> vitae </a:t>
            </a:r>
            <a:r>
              <a:rPr lang="en-US" sz="1600" dirty="0" err="1">
                <a:solidFill>
                  <a:schemeClr val="bg1"/>
                </a:solidFill>
              </a:rPr>
              <a:t>eros</a:t>
            </a:r>
            <a:r>
              <a:rPr lang="en-US" sz="1600" dirty="0">
                <a:solidFill>
                  <a:schemeClr val="bg1"/>
                </a:solidFill>
              </a:rPr>
              <a:t> a </a:t>
            </a:r>
            <a:r>
              <a:rPr lang="en-US" sz="1600" dirty="0" err="1">
                <a:solidFill>
                  <a:schemeClr val="bg1"/>
                </a:solidFill>
              </a:rPr>
              <a:t>luctus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Aenean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>
          <a:xfrm>
            <a:off x="5194300" y="2885830"/>
            <a:ext cx="3181350" cy="8826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50" dirty="0" err="1">
                <a:solidFill>
                  <a:schemeClr val="bg1"/>
                </a:solidFill>
              </a:rPr>
              <a:t>Lorem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ipsum</a:t>
            </a:r>
            <a:r>
              <a:rPr lang="en-US" sz="1550" dirty="0">
                <a:solidFill>
                  <a:schemeClr val="bg1"/>
                </a:solidFill>
              </a:rPr>
              <a:t> dolor sit </a:t>
            </a:r>
            <a:r>
              <a:rPr lang="en-US" sz="1550" dirty="0" err="1">
                <a:solidFill>
                  <a:schemeClr val="bg1"/>
                </a:solidFill>
              </a:rPr>
              <a:t>amet</a:t>
            </a:r>
            <a:r>
              <a:rPr lang="en-US" sz="1550" dirty="0">
                <a:solidFill>
                  <a:schemeClr val="bg1"/>
                </a:solidFill>
              </a:rPr>
              <a:t>, </a:t>
            </a:r>
            <a:r>
              <a:rPr lang="en-US" sz="1550" dirty="0" err="1">
                <a:solidFill>
                  <a:schemeClr val="bg1"/>
                </a:solidFill>
              </a:rPr>
              <a:t>consectetur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adipiscing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elit</a:t>
            </a:r>
            <a:r>
              <a:rPr lang="en-US" sz="1550" dirty="0">
                <a:solidFill>
                  <a:schemeClr val="bg1"/>
                </a:solidFill>
              </a:rPr>
              <a:t>. </a:t>
            </a:r>
            <a:r>
              <a:rPr lang="en-US" sz="1550" dirty="0" err="1">
                <a:solidFill>
                  <a:schemeClr val="bg1"/>
                </a:solidFill>
              </a:rPr>
              <a:t>Sed</a:t>
            </a:r>
            <a:r>
              <a:rPr lang="en-US" sz="1550" dirty="0">
                <a:solidFill>
                  <a:schemeClr val="bg1"/>
                </a:solidFill>
              </a:rPr>
              <a:t> </a:t>
            </a:r>
            <a:r>
              <a:rPr lang="en-US" sz="1550" dirty="0" err="1">
                <a:solidFill>
                  <a:schemeClr val="bg1"/>
                </a:solidFill>
              </a:rPr>
              <a:t>accumsan</a:t>
            </a:r>
            <a:r>
              <a:rPr lang="en-US" sz="1550" dirty="0">
                <a:solidFill>
                  <a:schemeClr val="bg1"/>
                </a:solidFill>
              </a:rPr>
              <a:t> vitae </a:t>
            </a:r>
            <a:r>
              <a:rPr lang="en-US" sz="1550" dirty="0" err="1">
                <a:solidFill>
                  <a:schemeClr val="bg1"/>
                </a:solidFill>
              </a:rPr>
              <a:t>eros</a:t>
            </a:r>
            <a:r>
              <a:rPr lang="en-US" sz="1550" dirty="0">
                <a:solidFill>
                  <a:schemeClr val="bg1"/>
                </a:solidFill>
              </a:rPr>
              <a:t> a </a:t>
            </a:r>
            <a:r>
              <a:rPr lang="en-US" sz="1550" dirty="0" err="1">
                <a:solidFill>
                  <a:schemeClr val="bg1"/>
                </a:solidFill>
              </a:rPr>
              <a:t>luctus</a:t>
            </a:r>
            <a:r>
              <a:rPr lang="en-US" sz="1550" dirty="0">
                <a:solidFill>
                  <a:schemeClr val="bg1"/>
                </a:solidFill>
              </a:rPr>
              <a:t>. </a:t>
            </a:r>
            <a:r>
              <a:rPr lang="en-US" sz="1550" dirty="0" err="1">
                <a:solidFill>
                  <a:schemeClr val="bg1"/>
                </a:solidFill>
              </a:rPr>
              <a:t>Aenean</a:t>
            </a:r>
            <a:endParaRPr lang="en-SG" sz="155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>
            <a:spLocks/>
          </p:cNvSpPr>
          <p:nvPr/>
        </p:nvSpPr>
        <p:spPr>
          <a:xfrm>
            <a:off x="5257800" y="3235569"/>
            <a:ext cx="3086100" cy="8763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bg1"/>
                </a:solidFill>
              </a:rPr>
              <a:t>Lorem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ipsum</a:t>
            </a:r>
            <a:r>
              <a:rPr lang="en-US" sz="1500" dirty="0">
                <a:solidFill>
                  <a:schemeClr val="bg1"/>
                </a:solidFill>
              </a:rPr>
              <a:t> dolor sit </a:t>
            </a:r>
            <a:r>
              <a:rPr lang="en-US" sz="1500" dirty="0" err="1">
                <a:solidFill>
                  <a:schemeClr val="bg1"/>
                </a:solidFill>
              </a:rPr>
              <a:t>amet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>
                <a:solidFill>
                  <a:schemeClr val="bg1"/>
                </a:solidFill>
              </a:rPr>
              <a:t>consectetur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adipiscing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elit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Sed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accumsan</a:t>
            </a:r>
            <a:r>
              <a:rPr lang="en-US" sz="1500" dirty="0">
                <a:solidFill>
                  <a:schemeClr val="bg1"/>
                </a:solidFill>
              </a:rPr>
              <a:t> vitae </a:t>
            </a:r>
            <a:r>
              <a:rPr lang="en-US" sz="1500" dirty="0" err="1">
                <a:solidFill>
                  <a:schemeClr val="bg1"/>
                </a:solidFill>
              </a:rPr>
              <a:t>eros</a:t>
            </a:r>
            <a:r>
              <a:rPr lang="en-US" sz="1500" dirty="0">
                <a:solidFill>
                  <a:schemeClr val="bg1"/>
                </a:solidFill>
              </a:rPr>
              <a:t> a </a:t>
            </a:r>
            <a:r>
              <a:rPr lang="en-US" sz="1500" dirty="0" err="1">
                <a:solidFill>
                  <a:schemeClr val="bg1"/>
                </a:solidFill>
              </a:rPr>
              <a:t>luctus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r>
              <a:rPr lang="en-US" sz="1500" dirty="0" err="1">
                <a:solidFill>
                  <a:schemeClr val="bg1"/>
                </a:solidFill>
              </a:rPr>
              <a:t>Aenean</a:t>
            </a:r>
            <a:endParaRPr lang="en-SG" sz="15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>
            <a:spLocks/>
          </p:cNvSpPr>
          <p:nvPr/>
        </p:nvSpPr>
        <p:spPr>
          <a:xfrm>
            <a:off x="5321300" y="3585308"/>
            <a:ext cx="2990850" cy="8699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50" dirty="0" err="1">
                <a:solidFill>
                  <a:schemeClr val="bg1"/>
                </a:solidFill>
              </a:rPr>
              <a:t>Lorem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ipsum</a:t>
            </a:r>
            <a:r>
              <a:rPr lang="en-US" sz="1450" dirty="0">
                <a:solidFill>
                  <a:schemeClr val="bg1"/>
                </a:solidFill>
              </a:rPr>
              <a:t> dolor sit </a:t>
            </a:r>
            <a:r>
              <a:rPr lang="en-US" sz="1450" dirty="0" err="1">
                <a:solidFill>
                  <a:schemeClr val="bg1"/>
                </a:solidFill>
              </a:rPr>
              <a:t>amet</a:t>
            </a:r>
            <a:r>
              <a:rPr lang="en-US" sz="1450" dirty="0">
                <a:solidFill>
                  <a:schemeClr val="bg1"/>
                </a:solidFill>
              </a:rPr>
              <a:t>, </a:t>
            </a:r>
            <a:r>
              <a:rPr lang="en-US" sz="1450" dirty="0" err="1">
                <a:solidFill>
                  <a:schemeClr val="bg1"/>
                </a:solidFill>
              </a:rPr>
              <a:t>consectetur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adipiscing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elit</a:t>
            </a:r>
            <a:r>
              <a:rPr lang="en-US" sz="1450" dirty="0">
                <a:solidFill>
                  <a:schemeClr val="bg1"/>
                </a:solidFill>
              </a:rPr>
              <a:t>. </a:t>
            </a:r>
            <a:r>
              <a:rPr lang="en-US" sz="1450" dirty="0" err="1">
                <a:solidFill>
                  <a:schemeClr val="bg1"/>
                </a:solidFill>
              </a:rPr>
              <a:t>Sed</a:t>
            </a:r>
            <a:r>
              <a:rPr lang="en-US" sz="1450" dirty="0">
                <a:solidFill>
                  <a:schemeClr val="bg1"/>
                </a:solidFill>
              </a:rPr>
              <a:t> </a:t>
            </a:r>
            <a:r>
              <a:rPr lang="en-US" sz="1450" dirty="0" err="1">
                <a:solidFill>
                  <a:schemeClr val="bg1"/>
                </a:solidFill>
              </a:rPr>
              <a:t>accumsan</a:t>
            </a:r>
            <a:r>
              <a:rPr lang="en-US" sz="1450" dirty="0">
                <a:solidFill>
                  <a:schemeClr val="bg1"/>
                </a:solidFill>
              </a:rPr>
              <a:t> vitae </a:t>
            </a:r>
            <a:r>
              <a:rPr lang="en-US" sz="1450" dirty="0" err="1">
                <a:solidFill>
                  <a:schemeClr val="bg1"/>
                </a:solidFill>
              </a:rPr>
              <a:t>eros</a:t>
            </a:r>
            <a:r>
              <a:rPr lang="en-US" sz="1450" dirty="0">
                <a:solidFill>
                  <a:schemeClr val="bg1"/>
                </a:solidFill>
              </a:rPr>
              <a:t> a </a:t>
            </a:r>
            <a:r>
              <a:rPr lang="en-US" sz="1450" dirty="0" err="1">
                <a:solidFill>
                  <a:schemeClr val="bg1"/>
                </a:solidFill>
              </a:rPr>
              <a:t>luctus</a:t>
            </a:r>
            <a:r>
              <a:rPr lang="en-US" sz="1450" dirty="0">
                <a:solidFill>
                  <a:schemeClr val="bg1"/>
                </a:solidFill>
              </a:rPr>
              <a:t>. </a:t>
            </a:r>
            <a:r>
              <a:rPr lang="en-US" sz="1450" dirty="0" err="1">
                <a:solidFill>
                  <a:schemeClr val="bg1"/>
                </a:solidFill>
              </a:rPr>
              <a:t>Aenean</a:t>
            </a:r>
            <a:endParaRPr lang="en-SG" sz="145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>
            <a:spLocks/>
          </p:cNvSpPr>
          <p:nvPr/>
        </p:nvSpPr>
        <p:spPr>
          <a:xfrm>
            <a:off x="5384800" y="3935046"/>
            <a:ext cx="2895600" cy="8636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bg1"/>
                </a:solidFill>
              </a:rPr>
              <a:t>Lorem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ipsum</a:t>
            </a:r>
            <a:r>
              <a:rPr lang="en-US" sz="1400" dirty="0">
                <a:solidFill>
                  <a:schemeClr val="bg1"/>
                </a:solidFill>
              </a:rPr>
              <a:t>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Sed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accumsan</a:t>
            </a:r>
            <a:r>
              <a:rPr lang="en-US" sz="1400" dirty="0">
                <a:solidFill>
                  <a:schemeClr val="bg1"/>
                </a:solidFill>
              </a:rPr>
              <a:t> vitae </a:t>
            </a:r>
            <a:r>
              <a:rPr lang="en-US" sz="1400" dirty="0" err="1">
                <a:solidFill>
                  <a:schemeClr val="bg1"/>
                </a:solidFill>
              </a:rPr>
              <a:t>eros</a:t>
            </a:r>
            <a:r>
              <a:rPr lang="en-US" sz="1400" dirty="0">
                <a:solidFill>
                  <a:schemeClr val="bg1"/>
                </a:solidFill>
              </a:rPr>
              <a:t> a </a:t>
            </a:r>
            <a:r>
              <a:rPr lang="en-US" sz="1400" dirty="0" err="1">
                <a:solidFill>
                  <a:schemeClr val="bg1"/>
                </a:solidFill>
              </a:rPr>
              <a:t>luctus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Aenean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5448300" y="4284785"/>
            <a:ext cx="2800350" cy="8572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 err="1">
                <a:solidFill>
                  <a:schemeClr val="bg1"/>
                </a:solidFill>
              </a:rPr>
              <a:t>Lorem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ipsum</a:t>
            </a:r>
            <a:r>
              <a:rPr lang="en-US" sz="1350" dirty="0">
                <a:solidFill>
                  <a:schemeClr val="bg1"/>
                </a:solidFill>
              </a:rPr>
              <a:t> dolor sit </a:t>
            </a:r>
            <a:r>
              <a:rPr lang="en-US" sz="1350" dirty="0" err="1">
                <a:solidFill>
                  <a:schemeClr val="bg1"/>
                </a:solidFill>
              </a:rPr>
              <a:t>amet</a:t>
            </a:r>
            <a:r>
              <a:rPr lang="en-US" sz="1350" dirty="0">
                <a:solidFill>
                  <a:schemeClr val="bg1"/>
                </a:solidFill>
              </a:rPr>
              <a:t>, </a:t>
            </a:r>
            <a:r>
              <a:rPr lang="en-US" sz="1350" dirty="0" err="1">
                <a:solidFill>
                  <a:schemeClr val="bg1"/>
                </a:solidFill>
              </a:rPr>
              <a:t>consectetur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adipiscing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elit</a:t>
            </a:r>
            <a:r>
              <a:rPr lang="en-US" sz="1350" dirty="0">
                <a:solidFill>
                  <a:schemeClr val="bg1"/>
                </a:solidFill>
              </a:rPr>
              <a:t>. </a:t>
            </a:r>
            <a:r>
              <a:rPr lang="en-US" sz="1350" dirty="0" err="1">
                <a:solidFill>
                  <a:schemeClr val="bg1"/>
                </a:solidFill>
              </a:rPr>
              <a:t>Sed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dirty="0" err="1">
                <a:solidFill>
                  <a:schemeClr val="bg1"/>
                </a:solidFill>
              </a:rPr>
              <a:t>accumsan</a:t>
            </a:r>
            <a:r>
              <a:rPr lang="en-US" sz="1350" dirty="0">
                <a:solidFill>
                  <a:schemeClr val="bg1"/>
                </a:solidFill>
              </a:rPr>
              <a:t> vitae </a:t>
            </a:r>
            <a:r>
              <a:rPr lang="en-US" sz="1350" dirty="0" err="1">
                <a:solidFill>
                  <a:schemeClr val="bg1"/>
                </a:solidFill>
              </a:rPr>
              <a:t>eros</a:t>
            </a:r>
            <a:r>
              <a:rPr lang="en-US" sz="1350" dirty="0">
                <a:solidFill>
                  <a:schemeClr val="bg1"/>
                </a:solidFill>
              </a:rPr>
              <a:t> a </a:t>
            </a:r>
            <a:r>
              <a:rPr lang="en-US" sz="1350" dirty="0" err="1">
                <a:solidFill>
                  <a:schemeClr val="bg1"/>
                </a:solidFill>
              </a:rPr>
              <a:t>luctus</a:t>
            </a:r>
            <a:r>
              <a:rPr lang="en-US" sz="1350" dirty="0">
                <a:solidFill>
                  <a:schemeClr val="bg1"/>
                </a:solidFill>
              </a:rPr>
              <a:t>. </a:t>
            </a:r>
            <a:r>
              <a:rPr lang="en-US" sz="1350" dirty="0" err="1">
                <a:solidFill>
                  <a:schemeClr val="bg1"/>
                </a:solidFill>
              </a:rPr>
              <a:t>Aenean</a:t>
            </a:r>
            <a:endParaRPr lang="en-SG" sz="135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5511800" y="4634523"/>
            <a:ext cx="2705100" cy="8509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bg1"/>
                </a:solidFill>
              </a:rPr>
              <a:t>Lorem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ipsum</a:t>
            </a:r>
            <a:r>
              <a:rPr lang="en-US" sz="1300" dirty="0">
                <a:solidFill>
                  <a:schemeClr val="bg1"/>
                </a:solidFill>
              </a:rPr>
              <a:t> dolor sit </a:t>
            </a:r>
            <a:r>
              <a:rPr lang="en-US" sz="1300" dirty="0" err="1">
                <a:solidFill>
                  <a:schemeClr val="bg1"/>
                </a:solidFill>
              </a:rPr>
              <a:t>amet</a:t>
            </a:r>
            <a:r>
              <a:rPr lang="en-US" sz="1300" dirty="0">
                <a:solidFill>
                  <a:schemeClr val="bg1"/>
                </a:solidFill>
              </a:rPr>
              <a:t>, </a:t>
            </a:r>
            <a:r>
              <a:rPr lang="en-US" sz="1300" dirty="0" err="1">
                <a:solidFill>
                  <a:schemeClr val="bg1"/>
                </a:solidFill>
              </a:rPr>
              <a:t>consectetur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adipiscing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elit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Sed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300" dirty="0" err="1">
                <a:solidFill>
                  <a:schemeClr val="bg1"/>
                </a:solidFill>
              </a:rPr>
              <a:t>accumsan</a:t>
            </a:r>
            <a:r>
              <a:rPr lang="en-US" sz="1300" dirty="0">
                <a:solidFill>
                  <a:schemeClr val="bg1"/>
                </a:solidFill>
              </a:rPr>
              <a:t> vitae </a:t>
            </a:r>
            <a:r>
              <a:rPr lang="en-US" sz="1300" dirty="0" err="1">
                <a:solidFill>
                  <a:schemeClr val="bg1"/>
                </a:solidFill>
              </a:rPr>
              <a:t>eros</a:t>
            </a:r>
            <a:r>
              <a:rPr lang="en-US" sz="1300" dirty="0">
                <a:solidFill>
                  <a:schemeClr val="bg1"/>
                </a:solidFill>
              </a:rPr>
              <a:t> a </a:t>
            </a:r>
            <a:r>
              <a:rPr lang="en-US" sz="1300" dirty="0" err="1">
                <a:solidFill>
                  <a:schemeClr val="bg1"/>
                </a:solidFill>
              </a:rPr>
              <a:t>luctus</a:t>
            </a:r>
            <a:r>
              <a:rPr lang="en-US" sz="1300" dirty="0">
                <a:solidFill>
                  <a:schemeClr val="bg1"/>
                </a:solidFill>
              </a:rPr>
              <a:t>. </a:t>
            </a:r>
            <a:r>
              <a:rPr lang="en-US" sz="1300" dirty="0" err="1">
                <a:solidFill>
                  <a:schemeClr val="bg1"/>
                </a:solidFill>
              </a:rPr>
              <a:t>Aenean</a:t>
            </a:r>
            <a:endParaRPr lang="en-SG" sz="1300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5575300" y="4984262"/>
            <a:ext cx="2609850" cy="84455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50" dirty="0" err="1">
                <a:solidFill>
                  <a:schemeClr val="bg1"/>
                </a:solidFill>
              </a:rPr>
              <a:t>Lorem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ipsum</a:t>
            </a:r>
            <a:r>
              <a:rPr lang="en-US" sz="1250" dirty="0">
                <a:solidFill>
                  <a:schemeClr val="bg1"/>
                </a:solidFill>
              </a:rPr>
              <a:t> dolor sit </a:t>
            </a:r>
            <a:r>
              <a:rPr lang="en-US" sz="1250" dirty="0" err="1">
                <a:solidFill>
                  <a:schemeClr val="bg1"/>
                </a:solidFill>
              </a:rPr>
              <a:t>amet</a:t>
            </a:r>
            <a:r>
              <a:rPr lang="en-US" sz="1250" dirty="0">
                <a:solidFill>
                  <a:schemeClr val="bg1"/>
                </a:solidFill>
              </a:rPr>
              <a:t>, </a:t>
            </a:r>
            <a:r>
              <a:rPr lang="en-US" sz="1250" dirty="0" err="1">
                <a:solidFill>
                  <a:schemeClr val="bg1"/>
                </a:solidFill>
              </a:rPr>
              <a:t>consectetur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adipiscing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elit</a:t>
            </a:r>
            <a:r>
              <a:rPr lang="en-US" sz="1250" dirty="0">
                <a:solidFill>
                  <a:schemeClr val="bg1"/>
                </a:solidFill>
              </a:rPr>
              <a:t>. </a:t>
            </a:r>
            <a:r>
              <a:rPr lang="en-US" sz="1250" dirty="0" err="1">
                <a:solidFill>
                  <a:schemeClr val="bg1"/>
                </a:solidFill>
              </a:rPr>
              <a:t>Sed</a:t>
            </a:r>
            <a:r>
              <a:rPr lang="en-US" sz="1250" dirty="0">
                <a:solidFill>
                  <a:schemeClr val="bg1"/>
                </a:solidFill>
              </a:rPr>
              <a:t> </a:t>
            </a:r>
            <a:r>
              <a:rPr lang="en-US" sz="1250" dirty="0" err="1">
                <a:solidFill>
                  <a:schemeClr val="bg1"/>
                </a:solidFill>
              </a:rPr>
              <a:t>accumsan</a:t>
            </a:r>
            <a:r>
              <a:rPr lang="en-US" sz="1250" dirty="0">
                <a:solidFill>
                  <a:schemeClr val="bg1"/>
                </a:solidFill>
              </a:rPr>
              <a:t> vitae </a:t>
            </a:r>
            <a:r>
              <a:rPr lang="en-US" sz="1250" dirty="0" err="1">
                <a:solidFill>
                  <a:schemeClr val="bg1"/>
                </a:solidFill>
              </a:rPr>
              <a:t>eros</a:t>
            </a:r>
            <a:r>
              <a:rPr lang="en-US" sz="1250" dirty="0">
                <a:solidFill>
                  <a:schemeClr val="bg1"/>
                </a:solidFill>
              </a:rPr>
              <a:t> a </a:t>
            </a:r>
            <a:r>
              <a:rPr lang="en-US" sz="1250" dirty="0" err="1">
                <a:solidFill>
                  <a:schemeClr val="bg1"/>
                </a:solidFill>
              </a:rPr>
              <a:t>luctus</a:t>
            </a:r>
            <a:r>
              <a:rPr lang="en-US" sz="1250" dirty="0">
                <a:solidFill>
                  <a:schemeClr val="bg1"/>
                </a:solidFill>
              </a:rPr>
              <a:t>. </a:t>
            </a:r>
            <a:r>
              <a:rPr lang="en-US" sz="1250" dirty="0" err="1">
                <a:solidFill>
                  <a:schemeClr val="bg1"/>
                </a:solidFill>
              </a:rPr>
              <a:t>Aenean</a:t>
            </a:r>
            <a:endParaRPr lang="en-SG" sz="125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>
            <a:spLocks/>
          </p:cNvSpPr>
          <p:nvPr/>
        </p:nvSpPr>
        <p:spPr>
          <a:xfrm>
            <a:off x="5638800" y="5334000"/>
            <a:ext cx="2514600" cy="838200"/>
          </a:xfrm>
          <a:prstGeom prst="rect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</a:rPr>
              <a:t>Lorem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ipsum</a:t>
            </a:r>
            <a:r>
              <a:rPr lang="en-US" sz="1200" dirty="0">
                <a:solidFill>
                  <a:schemeClr val="bg1"/>
                </a:solidFill>
              </a:rPr>
              <a:t> dolor sit </a:t>
            </a:r>
            <a:r>
              <a:rPr lang="en-US" sz="1200" dirty="0" err="1">
                <a:solidFill>
                  <a:schemeClr val="bg1"/>
                </a:solidFill>
              </a:rPr>
              <a:t>amet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consectetur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adipiscing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elit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Sed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accumsan</a:t>
            </a:r>
            <a:r>
              <a:rPr lang="en-US" sz="1200" dirty="0">
                <a:solidFill>
                  <a:schemeClr val="bg1"/>
                </a:solidFill>
              </a:rPr>
              <a:t> vitae </a:t>
            </a:r>
            <a:r>
              <a:rPr lang="en-US" sz="1200" dirty="0" err="1">
                <a:solidFill>
                  <a:schemeClr val="bg1"/>
                </a:solidFill>
              </a:rPr>
              <a:t>eros</a:t>
            </a:r>
            <a:r>
              <a:rPr lang="en-US" sz="1200" dirty="0">
                <a:solidFill>
                  <a:schemeClr val="bg1"/>
                </a:solidFill>
              </a:rPr>
              <a:t> a </a:t>
            </a:r>
            <a:r>
              <a:rPr lang="en-US" sz="1200" dirty="0" err="1">
                <a:solidFill>
                  <a:schemeClr val="bg1"/>
                </a:solidFill>
              </a:rPr>
              <a:t>luctus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err="1">
                <a:solidFill>
                  <a:schemeClr val="bg1"/>
                </a:solidFill>
              </a:rPr>
              <a:t>Aenean</a:t>
            </a:r>
            <a:endParaRPr lang="en-SG" sz="1200" dirty="0">
              <a:solidFill>
                <a:schemeClr val="bg1"/>
              </a:solidFill>
            </a:endParaRPr>
          </a:p>
        </p:txBody>
      </p:sp>
      <p:pic>
        <p:nvPicPr>
          <p:cNvPr id="2" name="PPTIndicator20150629233856729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33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Animate:: Some objects missing in the end slides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406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50629234737473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731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50629234737453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" name="PPTIndicator20150629234737494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02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/>
    </mc:Choice>
    <mc:Fallback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7273314 0.0907046 -0.007273314 0.0907046 -0.01454663 0.1814092 E" pathEditMode="relative" ptsTypes="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81347" y="17857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25" grpId="0" animBg="1"/>
      <p:bldP spid="26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Multi2015062923474184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2498227" y="1219200"/>
            <a:ext cx="3917522" cy="4243511"/>
            <a:chOff x="3491880" y="1016993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>
              <a:spLocks noChangeAspect="1"/>
            </p:cNvSpPr>
            <p:nvPr/>
          </p:nvSpPr>
          <p:spPr>
            <a:xfrm>
              <a:off x="3491880" y="1016993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10800000">
              <a:off x="3491880" y="2924944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63888" y="2924945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263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50629234741804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2498227" y="1219200"/>
            <a:ext cx="3917522" cy="4243511"/>
            <a:chOff x="3491880" y="1016993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>
              <a:spLocks noChangeAspect="1"/>
            </p:cNvSpPr>
            <p:nvPr/>
          </p:nvSpPr>
          <p:spPr>
            <a:xfrm>
              <a:off x="3491880" y="1016993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10800000">
              <a:off x="3491880" y="2924944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63888" y="2924945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3" name="PPTIndicator20150629234741862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83394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8251591 0 0.08251591 0 0.1650318 0 E" pathEditMode="relative" ptsTypes="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5062923474184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4007278" y="1928689"/>
            <a:ext cx="3917522" cy="4243511"/>
            <a:chOff x="3491880" y="1016993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>
              <a:spLocks noChangeAspect="1"/>
            </p:cNvSpPr>
            <p:nvPr/>
          </p:nvSpPr>
          <p:spPr>
            <a:xfrm>
              <a:off x="3491880" y="1016993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10800000">
              <a:off x="3491880" y="2924944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63888" y="2924945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3477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50629234747506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4555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50629234747485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" name="PPTIndicator201506292347475243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70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/>
    </mc:Choice>
    <mc:Fallback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7273314 0.0907046 -0.007273314 0.0907046 -0.01454663 0.1814092 E" pathEditMode="relative" ptsTypes="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81347" y="17857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25" grpId="0" animBg="1"/>
      <p:bldP spid="26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Animate:: normal shapes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Multi20150629234831257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2498227" y="1219200"/>
            <a:ext cx="3917522" cy="4243511"/>
            <a:chOff x="3491880" y="1016993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>
              <a:spLocks noChangeAspect="1"/>
            </p:cNvSpPr>
            <p:nvPr/>
          </p:nvSpPr>
          <p:spPr>
            <a:xfrm>
              <a:off x="3491880" y="1016993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10800000">
              <a:off x="3491880" y="2924944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63888" y="2924945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765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50629234831228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2498227" y="1219200"/>
            <a:ext cx="3917522" cy="4243511"/>
            <a:chOff x="3491880" y="1016993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>
              <a:spLocks noChangeAspect="1"/>
            </p:cNvSpPr>
            <p:nvPr/>
          </p:nvSpPr>
          <p:spPr>
            <a:xfrm>
              <a:off x="3491880" y="1016993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10800000">
              <a:off x="3491880" y="2924944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63888" y="2924945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pic>
        <p:nvPicPr>
          <p:cNvPr id="3" name="PPTIndicator20150629234831276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28116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8251591 0.0517271 0.08251591 0.0517271 0.1650318 0.1034542 E" pathEditMode="relative" ptsTypes="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50629234831257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4007278" y="1928689"/>
            <a:ext cx="3917522" cy="4243511"/>
            <a:chOff x="3491880" y="1016993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ounded Rectangle 18"/>
            <p:cNvSpPr>
              <a:spLocks noChangeAspect="1"/>
            </p:cNvSpPr>
            <p:nvPr/>
          </p:nvSpPr>
          <p:spPr>
            <a:xfrm>
              <a:off x="3491880" y="1016993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2" name="Round Same Side Corner Rectangle 21"/>
            <p:cNvSpPr/>
            <p:nvPr/>
          </p:nvSpPr>
          <p:spPr>
            <a:xfrm rot="10800000">
              <a:off x="3491880" y="2924944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63888" y="2924945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397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Animate:: </a:t>
            </a:r>
            <a:r>
              <a:rPr lang="en-US" dirty="0"/>
              <a:t>Multiple objects with the same name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9319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40326024144527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 4"/>
          <p:cNvSpPr txBox="1"/>
          <p:nvPr/>
        </p:nvSpPr>
        <p:spPr>
          <a:xfrm>
            <a:off x="430386" y="604393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Initial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07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40326024144545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3155364" y="389861"/>
            <a:ext cx="2870740" cy="290398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 3"/>
          <p:cNvSpPr txBox="1"/>
          <p:nvPr/>
        </p:nvSpPr>
        <p:spPr>
          <a:xfrm>
            <a:off x="430386" y="604393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End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47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40326024144527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>
            <a:spLocks noChangeAspect="1"/>
          </p:cNvSpPr>
          <p:nvPr/>
        </p:nvSpPr>
        <p:spPr>
          <a:xfrm>
            <a:off x="612017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17" name="Round Same Side Corner Rectangle 16"/>
          <p:cNvSpPr/>
          <p:nvPr/>
        </p:nvSpPr>
        <p:spPr>
          <a:xfrm rot="10800000">
            <a:off x="612017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8995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1" name="Round Same Side Corner Rectangle 20"/>
          <p:cNvSpPr/>
          <p:nvPr/>
        </p:nvSpPr>
        <p:spPr>
          <a:xfrm rot="10800000">
            <a:off x="899592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>
          <a:xfrm>
            <a:off x="3509883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6" name="Round Same Side Corner Rectangle 25"/>
          <p:cNvSpPr/>
          <p:nvPr/>
        </p:nvSpPr>
        <p:spPr>
          <a:xfrm rot="10800000">
            <a:off x="3509883" y="5589239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6120292" y="3681288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29" name="Round Same Side Corner Rectangle 28"/>
          <p:cNvSpPr/>
          <p:nvPr/>
        </p:nvSpPr>
        <p:spPr>
          <a:xfrm rot="10800000">
            <a:off x="6120173" y="5589240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>
          <a:xfrm>
            <a:off x="3509882" y="908720"/>
            <a:ext cx="2160241" cy="2376263"/>
            <a:chOff x="3509882" y="908720"/>
            <a:chExt cx="2160241" cy="2376263"/>
          </a:xfrm>
        </p:grpSpPr>
        <p:sp>
          <p:nvSpPr>
            <p:cNvPr id="24" name="Rounded Rectangle 23"/>
            <p:cNvSpPr>
              <a:spLocks noChangeAspect="1"/>
            </p:cNvSpPr>
            <p:nvPr/>
          </p:nvSpPr>
          <p:spPr>
            <a:xfrm>
              <a:off x="3509882" y="908720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27" name="Round Same Side Corner Rectangle 26"/>
            <p:cNvSpPr/>
            <p:nvPr/>
          </p:nvSpPr>
          <p:spPr>
            <a:xfrm rot="10800000">
              <a:off x="3509883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8177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SG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99592" y="882268"/>
            <a:ext cx="2160240" cy="2402715"/>
            <a:chOff x="899592" y="882268"/>
            <a:chExt cx="2160240" cy="2402715"/>
          </a:xfrm>
        </p:grpSpPr>
        <p:sp>
          <p:nvSpPr>
            <p:cNvPr id="31" name="Rounded Rectangle 30"/>
            <p:cNvSpPr>
              <a:spLocks noChangeAspect="1"/>
            </p:cNvSpPr>
            <p:nvPr/>
          </p:nvSpPr>
          <p:spPr>
            <a:xfrm>
              <a:off x="899592" y="882268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8" name="Round Same Side Corner Rectangle 37"/>
            <p:cNvSpPr/>
            <p:nvPr/>
          </p:nvSpPr>
          <p:spPr>
            <a:xfrm rot="10800000">
              <a:off x="899592" y="2852936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810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smtClean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980728"/>
              <a:ext cx="1755775" cy="1749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9" name="text 4"/>
          <p:cNvSpPr txBox="1"/>
          <p:nvPr/>
        </p:nvSpPr>
        <p:spPr>
          <a:xfrm>
            <a:off x="430386" y="604393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PPIndicator20140326024144575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0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/>
    </mc:Choice>
    <mc:Fallback xmlns="">
      <p:transition spd="med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4.001194E-05 -0.01859135 4.001194E-05 -0.01859135 8.002387E-05 -0.0371827 E" pathEditMode="relative" ptsTypes="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132890" y="12220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3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50606211327218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 rot="20389402">
            <a:off x="39624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 rot="1690524">
            <a:off x="6172200" y="4800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754080" y="1101411"/>
              <a:ext cx="911520" cy="1130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2560" y="1090614"/>
                <a:ext cx="933840" cy="115055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 3"/>
          <p:cNvSpPr txBox="1"/>
          <p:nvPr/>
        </p:nvSpPr>
        <p:spPr>
          <a:xfrm>
            <a:off x="430386" y="604393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Initial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758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End20150606211327220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>
            <a:off x="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>
            <a:off x="259080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>
            <a:off x="5181600" y="3276599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 rot="1441388">
              <a:off x="8059905" y="3271816"/>
              <a:ext cx="734708" cy="820054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441388">
                <a:off x="8048380" y="3261016"/>
                <a:ext cx="757037" cy="84057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 4"/>
          <p:cNvSpPr txBox="1"/>
          <p:nvPr/>
        </p:nvSpPr>
        <p:spPr>
          <a:xfrm>
            <a:off x="430386" y="604393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End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7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Animated20150606211327149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Notched Right Arrow 4"/>
          <p:cNvSpPr/>
          <p:nvPr/>
        </p:nvSpPr>
        <p:spPr>
          <a:xfrm rot="20389402">
            <a:off x="3962400" y="3276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Notched Right Arrow 5"/>
          <p:cNvSpPr/>
          <p:nvPr/>
        </p:nvSpPr>
        <p:spPr>
          <a:xfrm rot="1690524">
            <a:off x="6172200" y="4800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754080" y="1101411"/>
              <a:ext cx="911520" cy="1130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2560" y="1090614"/>
                <a:ext cx="933840" cy="1150553"/>
              </a:xfrm>
              <a:prstGeom prst="rect">
                <a:avLst/>
              </a:prstGeom>
            </p:spPr>
          </p:pic>
        </mc:Fallback>
      </mc:AlternateContent>
      <p:sp>
        <p:nvSpPr>
          <p:cNvPr id="9" name="Notched Right Arrow 8"/>
          <p:cNvSpPr>
            <a:spLocks/>
          </p:cNvSpPr>
          <p:nvPr/>
        </p:nvSpPr>
        <p:spPr>
          <a:xfrm rot="19954519">
            <a:off x="1606550" y="1879600"/>
            <a:ext cx="1485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Notched Right Arrow 9"/>
          <p:cNvSpPr>
            <a:spLocks/>
          </p:cNvSpPr>
          <p:nvPr/>
        </p:nvSpPr>
        <p:spPr>
          <a:xfrm rot="20104107">
            <a:off x="1460500" y="2006600"/>
            <a:ext cx="1600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Notched Right Arrow 10"/>
          <p:cNvSpPr>
            <a:spLocks/>
          </p:cNvSpPr>
          <p:nvPr/>
        </p:nvSpPr>
        <p:spPr>
          <a:xfrm rot="20253697">
            <a:off x="1314450" y="2133600"/>
            <a:ext cx="17145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Notched Right Arrow 11"/>
          <p:cNvSpPr>
            <a:spLocks/>
          </p:cNvSpPr>
          <p:nvPr/>
        </p:nvSpPr>
        <p:spPr>
          <a:xfrm rot="20403287">
            <a:off x="1168400" y="2260600"/>
            <a:ext cx="18288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Notched Right Arrow 12"/>
          <p:cNvSpPr>
            <a:spLocks/>
          </p:cNvSpPr>
          <p:nvPr/>
        </p:nvSpPr>
        <p:spPr>
          <a:xfrm rot="20552875">
            <a:off x="1022350" y="2387600"/>
            <a:ext cx="19431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Notched Right Arrow 13"/>
          <p:cNvSpPr>
            <a:spLocks/>
          </p:cNvSpPr>
          <p:nvPr/>
        </p:nvSpPr>
        <p:spPr>
          <a:xfrm rot="20702465">
            <a:off x="876300" y="2514600"/>
            <a:ext cx="20574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Notched Right Arrow 14"/>
          <p:cNvSpPr>
            <a:spLocks/>
          </p:cNvSpPr>
          <p:nvPr/>
        </p:nvSpPr>
        <p:spPr>
          <a:xfrm rot="20852054">
            <a:off x="730250" y="2641600"/>
            <a:ext cx="21717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Notched Right Arrow 15"/>
          <p:cNvSpPr>
            <a:spLocks/>
          </p:cNvSpPr>
          <p:nvPr/>
        </p:nvSpPr>
        <p:spPr>
          <a:xfrm rot="21001642">
            <a:off x="584200" y="2768600"/>
            <a:ext cx="22860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Notched Right Arrow 16"/>
          <p:cNvSpPr>
            <a:spLocks/>
          </p:cNvSpPr>
          <p:nvPr/>
        </p:nvSpPr>
        <p:spPr>
          <a:xfrm rot="21151232">
            <a:off x="438150" y="2895600"/>
            <a:ext cx="24003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Notched Right Arrow 17"/>
          <p:cNvSpPr>
            <a:spLocks/>
          </p:cNvSpPr>
          <p:nvPr/>
        </p:nvSpPr>
        <p:spPr>
          <a:xfrm rot="21300822">
            <a:off x="292100" y="3022600"/>
            <a:ext cx="2514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Notched Right Arrow 18"/>
          <p:cNvSpPr>
            <a:spLocks/>
          </p:cNvSpPr>
          <p:nvPr/>
        </p:nvSpPr>
        <p:spPr>
          <a:xfrm rot="21450410">
            <a:off x="146050" y="3149600"/>
            <a:ext cx="2628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Notched Right Arrow 19"/>
          <p:cNvSpPr>
            <a:spLocks/>
          </p:cNvSpPr>
          <p:nvPr/>
        </p:nvSpPr>
        <p:spPr>
          <a:xfrm rot="21600000">
            <a:off x="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Notched Right Arrow 20"/>
          <p:cNvSpPr>
            <a:spLocks/>
          </p:cNvSpPr>
          <p:nvPr/>
        </p:nvSpPr>
        <p:spPr>
          <a:xfrm rot="20490286">
            <a:off x="3848100" y="3276600"/>
            <a:ext cx="1485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Notched Right Arrow 21"/>
          <p:cNvSpPr>
            <a:spLocks/>
          </p:cNvSpPr>
          <p:nvPr/>
        </p:nvSpPr>
        <p:spPr>
          <a:xfrm rot="20591168">
            <a:off x="3733800" y="3276600"/>
            <a:ext cx="1600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Notched Right Arrow 22"/>
          <p:cNvSpPr>
            <a:spLocks/>
          </p:cNvSpPr>
          <p:nvPr/>
        </p:nvSpPr>
        <p:spPr>
          <a:xfrm rot="20692051">
            <a:off x="3619500" y="3276600"/>
            <a:ext cx="17145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Notched Right Arrow 23"/>
          <p:cNvSpPr>
            <a:spLocks/>
          </p:cNvSpPr>
          <p:nvPr/>
        </p:nvSpPr>
        <p:spPr>
          <a:xfrm rot="20792935">
            <a:off x="3505200" y="3276600"/>
            <a:ext cx="18288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Notched Right Arrow 24"/>
          <p:cNvSpPr>
            <a:spLocks/>
          </p:cNvSpPr>
          <p:nvPr/>
        </p:nvSpPr>
        <p:spPr>
          <a:xfrm rot="20893817">
            <a:off x="3390900" y="3276600"/>
            <a:ext cx="19431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Notched Right Arrow 25"/>
          <p:cNvSpPr>
            <a:spLocks/>
          </p:cNvSpPr>
          <p:nvPr/>
        </p:nvSpPr>
        <p:spPr>
          <a:xfrm rot="20994701">
            <a:off x="3276600" y="3276600"/>
            <a:ext cx="20574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Notched Right Arrow 26"/>
          <p:cNvSpPr>
            <a:spLocks/>
          </p:cNvSpPr>
          <p:nvPr/>
        </p:nvSpPr>
        <p:spPr>
          <a:xfrm rot="21095585">
            <a:off x="3162300" y="3276600"/>
            <a:ext cx="21717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Notched Right Arrow 27"/>
          <p:cNvSpPr>
            <a:spLocks/>
          </p:cNvSpPr>
          <p:nvPr/>
        </p:nvSpPr>
        <p:spPr>
          <a:xfrm rot="21196467">
            <a:off x="3048000" y="3276600"/>
            <a:ext cx="22860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Notched Right Arrow 28"/>
          <p:cNvSpPr>
            <a:spLocks/>
          </p:cNvSpPr>
          <p:nvPr/>
        </p:nvSpPr>
        <p:spPr>
          <a:xfrm rot="21297350">
            <a:off x="2933700" y="3276600"/>
            <a:ext cx="24003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Notched Right Arrow 29"/>
          <p:cNvSpPr>
            <a:spLocks/>
          </p:cNvSpPr>
          <p:nvPr/>
        </p:nvSpPr>
        <p:spPr>
          <a:xfrm rot="21398234">
            <a:off x="2819400" y="3276600"/>
            <a:ext cx="2514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Notched Right Arrow 30"/>
          <p:cNvSpPr>
            <a:spLocks/>
          </p:cNvSpPr>
          <p:nvPr/>
        </p:nvSpPr>
        <p:spPr>
          <a:xfrm rot="21499116">
            <a:off x="2705100" y="3276600"/>
            <a:ext cx="2628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Notched Right Arrow 31"/>
          <p:cNvSpPr>
            <a:spLocks/>
          </p:cNvSpPr>
          <p:nvPr/>
        </p:nvSpPr>
        <p:spPr>
          <a:xfrm rot="21600000">
            <a:off x="2590800" y="3276600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Notched Right Arrow 32"/>
          <p:cNvSpPr>
            <a:spLocks/>
          </p:cNvSpPr>
          <p:nvPr/>
        </p:nvSpPr>
        <p:spPr>
          <a:xfrm rot="1549647">
            <a:off x="6089650" y="4673600"/>
            <a:ext cx="1485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Notched Right Arrow 33"/>
          <p:cNvSpPr>
            <a:spLocks/>
          </p:cNvSpPr>
          <p:nvPr/>
        </p:nvSpPr>
        <p:spPr>
          <a:xfrm rot="1408770">
            <a:off x="6007100" y="4546600"/>
            <a:ext cx="1600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Notched Right Arrow 34"/>
          <p:cNvSpPr>
            <a:spLocks/>
          </p:cNvSpPr>
          <p:nvPr/>
        </p:nvSpPr>
        <p:spPr>
          <a:xfrm rot="1267893">
            <a:off x="5924550" y="4419600"/>
            <a:ext cx="17145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Notched Right Arrow 35"/>
          <p:cNvSpPr>
            <a:spLocks/>
          </p:cNvSpPr>
          <p:nvPr/>
        </p:nvSpPr>
        <p:spPr>
          <a:xfrm rot="1127016">
            <a:off x="5842000" y="4292600"/>
            <a:ext cx="18288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Notched Right Arrow 36"/>
          <p:cNvSpPr>
            <a:spLocks/>
          </p:cNvSpPr>
          <p:nvPr/>
        </p:nvSpPr>
        <p:spPr>
          <a:xfrm rot="986139">
            <a:off x="5759450" y="4165600"/>
            <a:ext cx="19431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Notched Right Arrow 37"/>
          <p:cNvSpPr>
            <a:spLocks/>
          </p:cNvSpPr>
          <p:nvPr/>
        </p:nvSpPr>
        <p:spPr>
          <a:xfrm rot="845262">
            <a:off x="5676900" y="4038599"/>
            <a:ext cx="20574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Notched Right Arrow 38"/>
          <p:cNvSpPr>
            <a:spLocks/>
          </p:cNvSpPr>
          <p:nvPr/>
        </p:nvSpPr>
        <p:spPr>
          <a:xfrm rot="704385">
            <a:off x="5594350" y="3911599"/>
            <a:ext cx="21717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Notched Right Arrow 39"/>
          <p:cNvSpPr>
            <a:spLocks/>
          </p:cNvSpPr>
          <p:nvPr/>
        </p:nvSpPr>
        <p:spPr>
          <a:xfrm rot="563508">
            <a:off x="5511800" y="3784599"/>
            <a:ext cx="22860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Notched Right Arrow 40"/>
          <p:cNvSpPr>
            <a:spLocks/>
          </p:cNvSpPr>
          <p:nvPr/>
        </p:nvSpPr>
        <p:spPr>
          <a:xfrm rot="422631">
            <a:off x="5429250" y="3657599"/>
            <a:ext cx="24003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Notched Right Arrow 41"/>
          <p:cNvSpPr>
            <a:spLocks/>
          </p:cNvSpPr>
          <p:nvPr/>
        </p:nvSpPr>
        <p:spPr>
          <a:xfrm rot="281754">
            <a:off x="5346700" y="3530599"/>
            <a:ext cx="2514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Notched Right Arrow 42"/>
          <p:cNvSpPr>
            <a:spLocks/>
          </p:cNvSpPr>
          <p:nvPr/>
        </p:nvSpPr>
        <p:spPr>
          <a:xfrm rot="140877">
            <a:off x="5264150" y="3403599"/>
            <a:ext cx="26289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Notched Right Arrow 43"/>
          <p:cNvSpPr>
            <a:spLocks/>
          </p:cNvSpPr>
          <p:nvPr/>
        </p:nvSpPr>
        <p:spPr>
          <a:xfrm>
            <a:off x="5181600" y="3276599"/>
            <a:ext cx="27432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5" name="Ink 44"/>
              <p14:cNvContentPartPr>
                <a14:cpLocks xmlns:a14="http://schemas.microsoft.com/office/drawing/2010/main"/>
              </p14:cNvContentPartPr>
              <p14:nvPr/>
            </p14:nvContentPartPr>
            <p14:xfrm rot="120116">
              <a:off x="4112899" y="1282278"/>
              <a:ext cx="896786" cy="1104208"/>
            </p14:xfrm>
          </p:contentPart>
        </mc:Choice>
        <mc:Fallback xmlns="">
          <p:pic>
            <p:nvPicPr>
              <p:cNvPr id="45" name="Ink 44"/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20116">
                <a:off x="4101406" y="1271467"/>
                <a:ext cx="919053" cy="1124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6" name="Ink 45"/>
              <p14:cNvContentPartPr>
                <a14:cpLocks xmlns:a14="http://schemas.microsoft.com/office/drawing/2010/main"/>
              </p14:cNvContentPartPr>
              <p14:nvPr/>
            </p14:nvContentPartPr>
            <p14:xfrm rot="240231">
              <a:off x="4471718" y="1463145"/>
              <a:ext cx="882051" cy="1078376"/>
            </p14:xfrm>
          </p:contentPart>
        </mc:Choice>
        <mc:Fallback xmlns="">
          <p:pic>
            <p:nvPicPr>
              <p:cNvPr id="46" name="Ink 45"/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240231">
                <a:off x="4460197" y="1451983"/>
                <a:ext cx="904372" cy="1099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" name="Ink 46"/>
              <p14:cNvContentPartPr>
                <a14:cpLocks xmlns:a14="http://schemas.microsoft.com/office/drawing/2010/main"/>
              </p14:cNvContentPartPr>
              <p14:nvPr/>
            </p14:nvContentPartPr>
            <p14:xfrm rot="360347">
              <a:off x="4830537" y="1644012"/>
              <a:ext cx="867317" cy="1052544"/>
            </p14:xfrm>
          </p:contentPart>
        </mc:Choice>
        <mc:Fallback xmlns="">
          <p:pic>
            <p:nvPicPr>
              <p:cNvPr id="47" name="Ink 46"/>
              <p:cNvPicPr>
                <a:picLocks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360347">
                <a:off x="4819049" y="1633220"/>
                <a:ext cx="889574" cy="1073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8" name="Ink 47"/>
              <p14:cNvContentPartPr>
                <a14:cpLocks xmlns:a14="http://schemas.microsoft.com/office/drawing/2010/main"/>
              </p14:cNvContentPartPr>
              <p14:nvPr/>
            </p14:nvContentPartPr>
            <p14:xfrm rot="480463">
              <a:off x="5189355" y="1824880"/>
              <a:ext cx="852583" cy="1026711"/>
            </p14:xfrm>
          </p:contentPart>
        </mc:Choice>
        <mc:Fallback xmlns="">
          <p:pic>
            <p:nvPicPr>
              <p:cNvPr id="48" name="Ink 47"/>
              <p:cNvPicPr>
                <a:picLocks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rot="480463">
                <a:off x="5177834" y="1814080"/>
                <a:ext cx="874906" cy="10472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" name="Ink 48"/>
              <p14:cNvContentPartPr>
                <a14:cpLocks xmlns:a14="http://schemas.microsoft.com/office/drawing/2010/main"/>
              </p14:cNvContentPartPr>
              <p14:nvPr/>
            </p14:nvContentPartPr>
            <p14:xfrm rot="600578">
              <a:off x="5548174" y="2005747"/>
              <a:ext cx="837848" cy="1000879"/>
            </p14:xfrm>
          </p:contentPart>
        </mc:Choice>
        <mc:Fallback xmlns="">
          <p:pic>
            <p:nvPicPr>
              <p:cNvPr id="49" name="Ink 48"/>
              <p:cNvPicPr>
                <a:picLocks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rot="600578">
                <a:off x="5536652" y="1994946"/>
                <a:ext cx="860531" cy="1021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0" name="Ink 49"/>
              <p14:cNvContentPartPr>
                <a14:cpLocks xmlns:a14="http://schemas.microsoft.com/office/drawing/2010/main"/>
              </p14:cNvContentPartPr>
              <p14:nvPr/>
            </p14:nvContentPartPr>
            <p14:xfrm rot="720694">
              <a:off x="5906992" y="2186614"/>
              <a:ext cx="823114" cy="975047"/>
            </p14:xfrm>
          </p:contentPart>
        </mc:Choice>
        <mc:Fallback xmlns="">
          <p:pic>
            <p:nvPicPr>
              <p:cNvPr id="50" name="Ink 49"/>
              <p:cNvPicPr>
                <a:picLocks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 rot="720694">
                <a:off x="5895470" y="2175816"/>
                <a:ext cx="845438" cy="99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1" name="Ink 50"/>
              <p14:cNvContentPartPr>
                <a14:cpLocks xmlns:a14="http://schemas.microsoft.com/office/drawing/2010/main"/>
              </p14:cNvContentPartPr>
              <p14:nvPr/>
            </p14:nvContentPartPr>
            <p14:xfrm rot="840810">
              <a:off x="6265811" y="2367481"/>
              <a:ext cx="808380" cy="949215"/>
            </p14:xfrm>
          </p:contentPart>
        </mc:Choice>
        <mc:Fallback xmlns="">
          <p:pic>
            <p:nvPicPr>
              <p:cNvPr id="51" name="Ink 50"/>
              <p:cNvPicPr>
                <a:picLocks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 rot="840810">
                <a:off x="6254294" y="2356322"/>
                <a:ext cx="830695" cy="9700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2" name="Ink 51"/>
              <p14:cNvContentPartPr>
                <a14:cpLocks xmlns:a14="http://schemas.microsoft.com/office/drawing/2010/main"/>
              </p14:cNvContentPartPr>
              <p14:nvPr/>
            </p14:nvContentPartPr>
            <p14:xfrm rot="960925">
              <a:off x="6624631" y="2548348"/>
              <a:ext cx="793645" cy="923383"/>
            </p14:xfrm>
          </p:contentPart>
        </mc:Choice>
        <mc:Fallback xmlns="">
          <p:pic>
            <p:nvPicPr>
              <p:cNvPr id="52" name="Ink 51"/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 rot="960925">
                <a:off x="6613113" y="2537184"/>
                <a:ext cx="815961" cy="944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3" name="Ink 52"/>
              <p14:cNvContentPartPr>
                <a14:cpLocks xmlns:a14="http://schemas.microsoft.com/office/drawing/2010/main"/>
              </p14:cNvContentPartPr>
              <p14:nvPr/>
            </p14:nvContentPartPr>
            <p14:xfrm rot="1081041">
              <a:off x="6983450" y="2729215"/>
              <a:ext cx="778911" cy="897551"/>
            </p14:xfrm>
          </p:contentPart>
        </mc:Choice>
        <mc:Fallback xmlns="">
          <p:pic>
            <p:nvPicPr>
              <p:cNvPr id="53" name="Ink 52"/>
              <p:cNvPicPr>
                <a:picLocks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 rot="1081041">
                <a:off x="6971932" y="2718414"/>
                <a:ext cx="801227" cy="918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4" name="Ink 53"/>
              <p14:cNvContentPartPr>
                <a14:cpLocks xmlns:a14="http://schemas.microsoft.com/office/drawing/2010/main"/>
              </p14:cNvContentPartPr>
              <p14:nvPr/>
            </p14:nvContentPartPr>
            <p14:xfrm rot="1201157">
              <a:off x="7342268" y="2910082"/>
              <a:ext cx="764177" cy="871718"/>
            </p14:xfrm>
          </p:contentPart>
        </mc:Choice>
        <mc:Fallback xmlns="">
          <p:pic>
            <p:nvPicPr>
              <p:cNvPr id="54" name="Ink 53"/>
              <p:cNvPicPr>
                <a:picLocks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 rot="1201157">
                <a:off x="7330787" y="2899280"/>
                <a:ext cx="786421" cy="892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5" name="Ink 54"/>
              <p14:cNvContentPartPr>
                <a14:cpLocks xmlns:a14="http://schemas.microsoft.com/office/drawing/2010/main"/>
              </p14:cNvContentPartPr>
              <p14:nvPr/>
            </p14:nvContentPartPr>
            <p14:xfrm rot="1321272">
              <a:off x="7701087" y="3090949"/>
              <a:ext cx="749442" cy="845886"/>
            </p14:xfrm>
          </p:contentPart>
        </mc:Choice>
        <mc:Fallback xmlns="">
          <p:pic>
            <p:nvPicPr>
              <p:cNvPr id="55" name="Ink 54"/>
              <p:cNvPicPr>
                <a:picLocks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 rot="1321272">
                <a:off x="7689568" y="3080150"/>
                <a:ext cx="771760" cy="866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6" name="Ink 55"/>
              <p14:cNvContentPartPr>
                <a14:cpLocks xmlns:a14="http://schemas.microsoft.com/office/drawing/2010/main"/>
              </p14:cNvContentPartPr>
              <p14:nvPr/>
            </p14:nvContentPartPr>
            <p14:xfrm rot="1441388">
              <a:off x="8059905" y="3271816"/>
              <a:ext cx="734708" cy="820054"/>
            </p14:xfrm>
          </p:contentPart>
        </mc:Choice>
        <mc:Fallback xmlns="">
          <p:pic>
            <p:nvPicPr>
              <p:cNvPr id="56" name="Ink 55"/>
              <p:cNvPicPr>
                <a:picLocks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 rot="1441388">
                <a:off x="8048380" y="3261021"/>
                <a:ext cx="757037" cy="840564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PIndicator201506062113272488"/>
          <p:cNvPicPr>
            <a:picLocks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  <p:sp>
        <p:nvSpPr>
          <p:cNvPr id="57" name="text 3"/>
          <p:cNvSpPr txBox="1"/>
          <p:nvPr/>
        </p:nvSpPr>
        <p:spPr>
          <a:xfrm>
            <a:off x="430386" y="6043939"/>
            <a:ext cx="2644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Expected output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05393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42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83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125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167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208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292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333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375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417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458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 Animate:: copy &amp; paste shapes</a:t>
            </a:r>
            <a:endParaRPr lang="en-SG" dirty="0"/>
          </a:p>
        </p:txBody>
      </p:sp>
      <p:sp>
        <p:nvSpPr>
          <p:cNvPr id="3" name="[Content Placeholder 2]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/>
          <a:lstStyle/>
          <a:p>
            <a:r>
              <a:rPr lang="en-US" dirty="0" smtClean="0"/>
              <a:t>Select all blue shapes in the initial slide and copy them.</a:t>
            </a:r>
          </a:p>
          <a:p>
            <a:r>
              <a:rPr lang="en-US" dirty="0" smtClean="0"/>
              <a:t>Paste them in the end slide and rotate them 90 degrees clockwise by holding the Shift key.</a:t>
            </a:r>
          </a:p>
          <a:p>
            <a:r>
              <a:rPr lang="en-US" dirty="0" smtClean="0"/>
              <a:t>Click ‘Add Animation Slide’ on the initial slide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0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Start20150609015731327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tched Right Arrow 3"/>
          <p:cNvSpPr/>
          <p:nvPr/>
        </p:nvSpPr>
        <p:spPr>
          <a:xfrm rot="19804930">
            <a:off x="1752600" y="1752600"/>
            <a:ext cx="1371600" cy="8382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2"/>
          <p:cNvGrpSpPr/>
          <p:nvPr/>
        </p:nvGrpSpPr>
        <p:grpSpPr>
          <a:xfrm>
            <a:off x="3962400" y="3276600"/>
            <a:ext cx="3581400" cy="2362200"/>
            <a:chOff x="3962400" y="3276600"/>
            <a:chExt cx="3581400" cy="2362200"/>
          </a:xfrm>
        </p:grpSpPr>
        <p:sp>
          <p:nvSpPr>
            <p:cNvPr id="5" name="Notched Right Arrow 4"/>
            <p:cNvSpPr/>
            <p:nvPr/>
          </p:nvSpPr>
          <p:spPr>
            <a:xfrm rot="20389402">
              <a:off x="3962400" y="3276600"/>
              <a:ext cx="1371600" cy="83820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Notched Right Arrow 5"/>
            <p:cNvSpPr/>
            <p:nvPr/>
          </p:nvSpPr>
          <p:spPr>
            <a:xfrm rot="1690524">
              <a:off x="6172200" y="4800600"/>
              <a:ext cx="1371600" cy="838200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" name="text 3"/>
          <p:cNvSpPr txBox="1"/>
          <p:nvPr/>
        </p:nvSpPr>
        <p:spPr>
          <a:xfrm>
            <a:off x="430386" y="6043939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Initial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632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4"/>
          <p:cNvSpPr txBox="1"/>
          <p:nvPr/>
        </p:nvSpPr>
        <p:spPr>
          <a:xfrm>
            <a:off x="430386" y="6043939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75000"/>
                  </a:schemeClr>
                </a:solidFill>
              </a:rPr>
              <a:t>End slide</a:t>
            </a:r>
            <a:endParaRPr lang="en-SG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2290</Words>
  <Application>Microsoft Office PowerPoint</Application>
  <PresentationFormat>On-screen Show (4:3)</PresentationFormat>
  <Paragraphs>152</Paragraphs>
  <Slides>38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宋体</vt:lpstr>
      <vt:lpstr>Arial</vt:lpstr>
      <vt:lpstr>Calibri</vt:lpstr>
      <vt:lpstr>Office Theme</vt:lpstr>
      <vt:lpstr>Main feature</vt:lpstr>
      <vt:lpstr>Sub feature</vt:lpstr>
      <vt:lpstr>PowerPointLabs Test Cases</vt:lpstr>
      <vt:lpstr>Auto Animate</vt:lpstr>
      <vt:lpstr>Auto Animate:: normal shapes</vt:lpstr>
      <vt:lpstr>PowerPoint Presentation</vt:lpstr>
      <vt:lpstr>PowerPoint Presentation</vt:lpstr>
      <vt:lpstr>PowerPoint Presentation</vt:lpstr>
      <vt:lpstr>Auto Animate:: copy &amp; paste shapes</vt:lpstr>
      <vt:lpstr>PowerPoint Presentation</vt:lpstr>
      <vt:lpstr>PowerPoint Presentation</vt:lpstr>
      <vt:lpstr>PowerPoint Presentation</vt:lpstr>
      <vt:lpstr>Auto Animate:: Shapes with 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 Animate:: Some objects missing in the end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 Animate:: Multiple objects with the same name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KAI XIE</cp:lastModifiedBy>
  <cp:revision>73</cp:revision>
  <dcterms:created xsi:type="dcterms:W3CDTF">2014-01-22T00:01:33Z</dcterms:created>
  <dcterms:modified xsi:type="dcterms:W3CDTF">2015-06-29T15:48:43Z</dcterms:modified>
</cp:coreProperties>
</file>