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67" r:id="rId6"/>
    <p:sldId id="292" r:id="rId7"/>
    <p:sldId id="366" r:id="rId8"/>
    <p:sldId id="368" r:id="rId9"/>
    <p:sldId id="369" r:id="rId10"/>
    <p:sldId id="370" r:id="rId11"/>
    <p:sldId id="311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367"/>
            <p14:sldId id="292"/>
            <p14:sldId id="366"/>
            <p14:sldId id="368"/>
            <p14:sldId id="369"/>
            <p14:sldId id="370"/>
            <p14:sldId id="31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79" d="100"/>
          <a:sy n="79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1763" y="2783711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90067" y="3859852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805589" y="357951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5524" y="209306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7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9463" y="3515749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5900" y="2063493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229755" y="3993999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4447825" y="2742901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1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629" y="3930238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48201" y="2713325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805588" y="219764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5525" y="347493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1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9462" y="2133879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5901" y="3445363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4087889" y="2847472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5589691" y="388942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Reorder:: Anchor Point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6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9101" y="3527341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640052" y="2495966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629" y="3527341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5524" y="2495966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0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8158" y="3527341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690995" y="2495966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1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9101" y="3930238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640052" y="209306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30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8158" y="3930238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690995" y="209306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1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Reorder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>
                <a:solidFill>
                  <a:schemeClr val="bg1"/>
                </a:solidFill>
              </a:rPr>
              <a:t>Swap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9101" y="4333135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1640052" y="1690172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9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629" y="4333135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5524" y="1690172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8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8158" y="4333135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690995" y="1690172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46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9463" y="2133879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65901" y="3445363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8000000">
            <a:off x="4087889" y="2847472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8672083">
            <a:off x="5589690" y="388942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5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Reorder:: Left to Right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9463" y="3515749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48201" y="2713325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5229754" y="3993999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5524" y="209306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1763" y="2783711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90066" y="3859852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805588" y="219764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2165524" y="3474939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0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628" y="3930238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5900" y="2063493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1805588" y="3579510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4447825" y="2742901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9462" y="2133879"/>
            <a:ext cx="2651848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5901" y="3445363"/>
            <a:ext cx="978972" cy="978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000000">
            <a:off x="4087889" y="2847472"/>
            <a:ext cx="2120755" cy="631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672083">
            <a:off x="5589690" y="3889428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Reorder:: Clicking Order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82</Words>
  <Application>Microsoft Office PowerPoint</Application>
  <PresentationFormat>On-screen Show (4:3)</PresentationFormat>
  <Paragraphs>13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Office Theme</vt:lpstr>
      <vt:lpstr>Main feature</vt:lpstr>
      <vt:lpstr>Sub feature</vt:lpstr>
      <vt:lpstr>PowerPointLabs Test Cases</vt:lpstr>
      <vt:lpstr>Reorder</vt:lpstr>
      <vt:lpstr>PowerPoint Presentation</vt:lpstr>
      <vt:lpstr>Reorder:: Left to Right</vt:lpstr>
      <vt:lpstr>PowerPoint Presentation</vt:lpstr>
      <vt:lpstr>PowerPoint Presentation</vt:lpstr>
      <vt:lpstr>PowerPoint Presentation</vt:lpstr>
      <vt:lpstr>PowerPoint Presentation</vt:lpstr>
      <vt:lpstr>Reorder:: Clicking Order</vt:lpstr>
      <vt:lpstr>PowerPoint Presentation</vt:lpstr>
      <vt:lpstr>PowerPoint Presentation</vt:lpstr>
      <vt:lpstr>PowerPoint Presentation</vt:lpstr>
      <vt:lpstr>PowerPoint Presentation</vt:lpstr>
      <vt:lpstr>Reorder:: Anchor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Oswell</cp:lastModifiedBy>
  <cp:revision>88</cp:revision>
  <dcterms:created xsi:type="dcterms:W3CDTF">2014-01-22T00:01:33Z</dcterms:created>
  <dcterms:modified xsi:type="dcterms:W3CDTF">2016-03-31T09:06:36Z</dcterms:modified>
</cp:coreProperties>
</file>