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9" r:id="rId4"/>
    <p:sldId id="258" r:id="rId5"/>
    <p:sldId id="260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0FBAB0-376E-49AE-8C67-34B5D218D2F1}">
          <p14:sldIdLst>
            <p14:sldId id="259"/>
          </p14:sldIdLst>
        </p14:section>
        <p14:section name="Highlight Text" id="{5A52164E-B6B7-4688-919F-C32FFED7BBEB}">
          <p14:sldIdLst>
            <p14:sldId id="258"/>
            <p14:sldId id="260"/>
            <p14:sldId id="264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3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2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6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7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2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3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3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23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2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2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9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3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46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6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3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10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8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19-Jun-15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53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</a:t>
            </a:r>
            <a:r>
              <a:rPr lang="en-US" sz="7200" dirty="0" smtClean="0"/>
              <a:t>Text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53394" y="2496671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</a:t>
            </a:r>
            <a:r>
              <a:rPr lang="en-US" sz="2400" dirty="0" smtClean="0">
                <a:solidFill>
                  <a:prstClr val="white"/>
                </a:solidFill>
              </a:rPr>
              <a:t>the stretch of underlined text in the </a:t>
            </a:r>
            <a:r>
              <a:rPr lang="en-US" sz="2400" b="1" dirty="0">
                <a:solidFill>
                  <a:prstClr val="white"/>
                </a:solidFill>
              </a:rPr>
              <a:t>testing</a:t>
            </a:r>
            <a:r>
              <a:rPr lang="en-US" sz="2400" dirty="0">
                <a:solidFill>
                  <a:prstClr val="white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</a:t>
            </a:r>
            <a:r>
              <a:rPr lang="en-US" sz="2400" b="1" dirty="0">
                <a:solidFill>
                  <a:prstClr val="white"/>
                </a:solidFill>
              </a:rPr>
              <a:t>“Highlight </a:t>
            </a:r>
            <a:r>
              <a:rPr lang="en-US" sz="2400" b="1" dirty="0" smtClean="0">
                <a:solidFill>
                  <a:prstClr val="white"/>
                </a:solidFill>
              </a:rPr>
              <a:t>Text Fragments”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button in the ribbon</a:t>
            </a:r>
            <a:r>
              <a:rPr lang="en-US" sz="2400" dirty="0" smtClean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Repeat the above 2 steps for all underlined text</a:t>
            </a: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The expected output uses </a:t>
            </a:r>
            <a:r>
              <a:rPr lang="en-US" sz="2400" b="1" u="sng" dirty="0">
                <a:solidFill>
                  <a:prstClr val="white"/>
                </a:solidFill>
              </a:rPr>
              <a:t>Red</a:t>
            </a:r>
            <a:r>
              <a:rPr lang="en-US" sz="2400" dirty="0">
                <a:solidFill>
                  <a:prstClr val="white"/>
                </a:solidFill>
              </a:rPr>
              <a:t> Text Highlight Color, </a:t>
            </a:r>
            <a:r>
              <a:rPr lang="en-US" sz="2400" b="1" u="sng" dirty="0">
                <a:solidFill>
                  <a:prstClr val="white"/>
                </a:solidFill>
              </a:rPr>
              <a:t>Black</a:t>
            </a:r>
            <a:r>
              <a:rPr lang="en-US" sz="2400" dirty="0">
                <a:solidFill>
                  <a:prstClr val="white"/>
                </a:solidFill>
              </a:rPr>
              <a:t> Text Default Color, and </a:t>
            </a:r>
            <a:r>
              <a:rPr lang="en-US" sz="2400" b="1" u="sng" dirty="0">
                <a:solidFill>
                  <a:prstClr val="white"/>
                </a:solidFill>
              </a:rPr>
              <a:t>Yellow</a:t>
            </a:r>
            <a:r>
              <a:rPr lang="en-US" sz="2400" dirty="0">
                <a:solidFill>
                  <a:prstClr val="white"/>
                </a:solidFill>
              </a:rPr>
              <a:t> Background Highlight </a:t>
            </a:r>
            <a:r>
              <a:rPr lang="en-US" sz="2400" dirty="0" smtClean="0">
                <a:solidFill>
                  <a:prstClr val="white"/>
                </a:solidFill>
              </a:rPr>
              <a:t>Color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sz="2400" dirty="0" smtClean="0">
              <a:solidFill>
                <a:prstClr val="white"/>
              </a:solidFill>
            </a:endParaRPr>
          </a:p>
          <a:p>
            <a:r>
              <a:rPr lang="en-US" sz="2400" dirty="0" smtClean="0">
                <a:solidFill>
                  <a:prstClr val="white"/>
                </a:solidFill>
              </a:rPr>
              <a:t>Note: Text will be highlighted in the order they were chosen and added (and not based on what comes first in the text frame.)</a:t>
            </a:r>
            <a:endParaRPr lang="en-SG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/>
          <p:nvPr/>
        </p:nvSpPr>
        <p:spPr>
          <a:xfrm>
            <a:off x="4583716" y="0"/>
            <a:ext cx="4560284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Fragments Shape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6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/>
          <p:nvPr/>
        </p:nvSpPr>
        <p:spPr>
          <a:xfrm>
            <a:off x="4583716" y="0"/>
            <a:ext cx="4560284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PTLabsHighlightTextFragmentsShape42be768e-f684-4675-98aa-c9b2bd51dd03"/>
          <p:cNvSpPr/>
          <p:nvPr>
            <p:custDataLst>
              <p:tags r:id="rId1"/>
            </p:custDataLst>
          </p:nvPr>
        </p:nvSpPr>
        <p:spPr>
          <a:xfrm>
            <a:off x="3326130" y="4892040"/>
            <a:ext cx="411486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PPTLabsHighlightTextFragmentsShape4e79361a-4b3a-4107-bb5d-e2a495471d62"/>
          <p:cNvGrpSpPr/>
          <p:nvPr/>
        </p:nvGrpSpPr>
        <p:grpSpPr>
          <a:xfrm>
            <a:off x="853440" y="3794760"/>
            <a:ext cx="7058089" cy="1097280"/>
            <a:chOff x="853440" y="3794760"/>
            <a:chExt cx="7058089" cy="1097280"/>
          </a:xfrm>
        </p:grpSpPr>
        <p:sp>
          <p:nvSpPr>
            <p:cNvPr id="17" name="PPTLabsHighlightTextFragmentsShapebe35eaa0-db81-4871-8668-46283434c871"/>
            <p:cNvSpPr/>
            <p:nvPr>
              <p:custDataLst>
                <p:tags r:id="rId13"/>
              </p:custDataLst>
            </p:nvPr>
          </p:nvSpPr>
          <p:spPr>
            <a:xfrm>
              <a:off x="853440" y="4343400"/>
              <a:ext cx="1438339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PTLabsHighlightTextFragmentsShapeed78b372-3109-427c-9b4c-91a3f2dbdc86"/>
            <p:cNvSpPr/>
            <p:nvPr>
              <p:custDataLst>
                <p:tags r:id="rId14"/>
              </p:custDataLst>
            </p:nvPr>
          </p:nvSpPr>
          <p:spPr>
            <a:xfrm>
              <a:off x="7568565" y="3794760"/>
              <a:ext cx="342964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PPTLabsHighlightTextFragmentsShapedcd3184b-5296-4605-b6ab-a0231d4181bf"/>
          <p:cNvGrpSpPr/>
          <p:nvPr/>
        </p:nvGrpSpPr>
        <p:grpSpPr>
          <a:xfrm>
            <a:off x="853440" y="3246120"/>
            <a:ext cx="7317486" cy="1097280"/>
            <a:chOff x="853440" y="3246120"/>
            <a:chExt cx="7317486" cy="1097280"/>
          </a:xfrm>
        </p:grpSpPr>
        <p:sp>
          <p:nvSpPr>
            <p:cNvPr id="14" name="PPTLabsHighlightTextFragmentsShape2a4fdbf8-f59d-4bbb-917f-7f2c763cadb3"/>
            <p:cNvSpPr/>
            <p:nvPr>
              <p:custDataLst>
                <p:tags r:id="rId11"/>
              </p:custDataLst>
            </p:nvPr>
          </p:nvSpPr>
          <p:spPr>
            <a:xfrm>
              <a:off x="853440" y="3794760"/>
              <a:ext cx="28432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PTLabsHighlightTextFragmentsShape1c4cd210-7b0a-4fa3-b565-5aa060e4df3f"/>
            <p:cNvSpPr/>
            <p:nvPr>
              <p:custDataLst>
                <p:tags r:id="rId12"/>
              </p:custDataLst>
            </p:nvPr>
          </p:nvSpPr>
          <p:spPr>
            <a:xfrm>
              <a:off x="7245350" y="3246120"/>
              <a:ext cx="9255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PTLabsHighlightTextFragmentsShape9fe30ee1-d550-4eb2-8af8-0890b879b766"/>
          <p:cNvSpPr/>
          <p:nvPr>
            <p:custDataLst>
              <p:tags r:id="rId2"/>
            </p:custDataLst>
          </p:nvPr>
        </p:nvSpPr>
        <p:spPr>
          <a:xfrm>
            <a:off x="2022094" y="3246120"/>
            <a:ext cx="2791270" cy="5486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TextFragmentsShapef5f134a8-737b-4e55-9ffd-ea187eaeb79c"/>
          <p:cNvSpPr/>
          <p:nvPr>
            <p:custDataLst>
              <p:tags r:id="rId3"/>
            </p:custDataLst>
          </p:nvPr>
        </p:nvSpPr>
        <p:spPr>
          <a:xfrm>
            <a:off x="3689160" y="2240280"/>
            <a:ext cx="3659251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TextFragmentsShape11f79e0a-939f-4b6d-b844-bf0b211f93e8"/>
          <p:cNvSpPr/>
          <p:nvPr>
            <p:custDataLst>
              <p:tags r:id="rId4"/>
            </p:custDataLst>
          </p:nvPr>
        </p:nvSpPr>
        <p:spPr>
          <a:xfrm>
            <a:off x="5038090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TextFragmentsShape397a058a-b5e8-4724-a23b-f599e8f5fced"/>
          <p:cNvSpPr/>
          <p:nvPr>
            <p:custDataLst>
              <p:tags r:id="rId5"/>
            </p:custDataLst>
          </p:nvPr>
        </p:nvSpPr>
        <p:spPr>
          <a:xfrm>
            <a:off x="3747453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TextFragmentsShape3cecb501-93ae-45df-9943-5aff4b6d3e4a"/>
          <p:cNvSpPr/>
          <p:nvPr>
            <p:custDataLst>
              <p:tags r:id="rId6"/>
            </p:custDataLst>
          </p:nvPr>
        </p:nvSpPr>
        <p:spPr>
          <a:xfrm>
            <a:off x="2456815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TextFragmentsShape5e55848a-6d4a-440c-9473-d9b431aaef09"/>
          <p:cNvSpPr/>
          <p:nvPr>
            <p:custDataLst>
              <p:tags r:id="rId7"/>
            </p:custDataLst>
          </p:nvPr>
        </p:nvSpPr>
        <p:spPr>
          <a:xfrm>
            <a:off x="1166178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PPTLabsHighlightTextFragmentsShape856e8ee1-583e-4ef9-b53b-c096feb76840"/>
          <p:cNvGrpSpPr/>
          <p:nvPr/>
        </p:nvGrpSpPr>
        <p:grpSpPr>
          <a:xfrm>
            <a:off x="853440" y="1234440"/>
            <a:ext cx="6596952" cy="853440"/>
            <a:chOff x="853440" y="1234440"/>
            <a:chExt cx="6596952" cy="853440"/>
          </a:xfrm>
        </p:grpSpPr>
        <p:sp>
          <p:nvSpPr>
            <p:cNvPr id="5" name="PPTLabsHighlightTextFragmentsShape2ff5ce2c-a74a-4dfa-9fc1-9f6119a5bc45"/>
            <p:cNvSpPr/>
            <p:nvPr>
              <p:custDataLst>
                <p:tags r:id="rId9"/>
              </p:custDataLst>
            </p:nvPr>
          </p:nvSpPr>
          <p:spPr>
            <a:xfrm>
              <a:off x="853440" y="1661160"/>
              <a:ext cx="4846701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PTLabsHighlightTextFragmentsShapeeffde813-f2ba-4585-8fea-31a8e9bdea50"/>
            <p:cNvSpPr/>
            <p:nvPr>
              <p:custDataLst>
                <p:tags r:id="rId10"/>
              </p:custDataLst>
            </p:nvPr>
          </p:nvSpPr>
          <p:spPr>
            <a:xfrm>
              <a:off x="1717040" y="1234440"/>
              <a:ext cx="5733352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PTLabsHighlightTextFragmentsShapea3d8ebe7-4e18-4d43-94ff-9862494c1a22"/>
          <p:cNvSpPr/>
          <p:nvPr>
            <p:custDataLst>
              <p:tags r:id="rId8"/>
            </p:custDataLst>
          </p:nvPr>
        </p:nvSpPr>
        <p:spPr>
          <a:xfrm>
            <a:off x="3176842" y="807720"/>
            <a:ext cx="3670363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Fragments Shape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61218144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42be768e-f684-4675-98aa-c9b2bd51dd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effde813-f2ba-4585-8fea-31a8e9bdea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a4fdbf8-f59d-4bbb-917f-7f2c763cadb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1c4cd210-7b0a-4fa3-b565-5aa060e4df3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e35eaa0-db81-4871-8668-46283434c8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ed78b372-3109-427c-9b4c-91a3f2dbdc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fe30ee1-d550-4eb2-8af8-0890b879b7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5f134a8-737b-4e55-9ffd-ea187eaeb79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11f79e0a-939f-4b6d-b844-bf0b211f93e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97a058a-b5e8-4724-a23b-f599e8f5fc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cecb501-93ae-45df-9943-5aff4b6d3e4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5e55848a-6d4a-440c-9473-d9b431aaef0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3d8ebe7-4e18-4d43-94ff-9862494c1a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f5ce2c-a74a-4dfa-9fc1-9f6119a5bc45"/>
</p:tagLst>
</file>

<file path=ppt/theme/theme1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327</Words>
  <Application>Microsoft Office PowerPoint</Application>
  <PresentationFormat>On-screen Show (4:3)</PresentationFormat>
  <Paragraphs>25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Main feature</vt:lpstr>
      <vt:lpstr>1_Office Theme</vt:lpstr>
      <vt:lpstr>Office Theme</vt:lpstr>
      <vt:lpstr>PowerPointLabs Test Cases</vt:lpstr>
      <vt:lpstr>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PowerPointLabs Test Cases</dc:title>
  <dc:creator>Karan Kamath</dc:creator>
  <cp:lastModifiedBy>Oh</cp:lastModifiedBy>
  <cp:revision>9</cp:revision>
  <dcterms:created xsi:type="dcterms:W3CDTF">2014-06-26T04:06:10Z</dcterms:created>
  <dcterms:modified xsi:type="dcterms:W3CDTF">2015-06-19T03:40:16Z</dcterms:modified>
</cp:coreProperties>
</file>