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20" r:id="rId6"/>
    <p:sldId id="321" r:id="rId7"/>
    <p:sldId id="300" r:id="rId8"/>
    <p:sldId id="301" r:id="rId9"/>
    <p:sldId id="302" r:id="rId10"/>
    <p:sldId id="303" r:id="rId11"/>
    <p:sldId id="292" r:id="rId12"/>
    <p:sldId id="293" r:id="rId13"/>
    <p:sldId id="343" r:id="rId14"/>
    <p:sldId id="344" r:id="rId15"/>
    <p:sldId id="296" r:id="rId16"/>
    <p:sldId id="297" r:id="rId17"/>
    <p:sldId id="305" r:id="rId18"/>
    <p:sldId id="306" r:id="rId19"/>
    <p:sldId id="307" r:id="rId20"/>
    <p:sldId id="310" r:id="rId21"/>
    <p:sldId id="309" r:id="rId22"/>
    <p:sldId id="313" r:id="rId23"/>
    <p:sldId id="312" r:id="rId24"/>
    <p:sldId id="316" r:id="rId25"/>
    <p:sldId id="315" r:id="rId26"/>
    <p:sldId id="317" r:id="rId27"/>
    <p:sldId id="318" r:id="rId28"/>
    <p:sldId id="319" r:id="rId29"/>
    <p:sldId id="326" r:id="rId30"/>
    <p:sldId id="342" r:id="rId31"/>
    <p:sldId id="324" r:id="rId32"/>
    <p:sldId id="325" r:id="rId33"/>
    <p:sldId id="327" r:id="rId34"/>
    <p:sldId id="330" r:id="rId35"/>
    <p:sldId id="331" r:id="rId36"/>
    <p:sldId id="334" r:id="rId37"/>
    <p:sldId id="333" r:id="rId38"/>
    <p:sldId id="337" r:id="rId39"/>
    <p:sldId id="336" r:id="rId40"/>
    <p:sldId id="340" r:id="rId41"/>
    <p:sldId id="339" r:id="rId42"/>
    <p:sldId id="341" r:id="rId43"/>
    <p:sldId id="322" r:id="rId44"/>
    <p:sldId id="323" r:id="rId45"/>
    <p:sldId id="328" r:id="rId46"/>
    <p:sldId id="329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Zoom to Area" id="{A3A2B0AB-762C-4281-AA7B-EF7E134E0DC4}">
          <p14:sldIdLst>
            <p14:sldId id="256"/>
            <p14:sldId id="320"/>
            <p14:sldId id="321"/>
            <p14:sldId id="300"/>
            <p14:sldId id="301"/>
            <p14:sldId id="302"/>
            <p14:sldId id="303"/>
            <p14:sldId id="292"/>
            <p14:sldId id="293"/>
            <p14:sldId id="343"/>
            <p14:sldId id="344"/>
            <p14:sldId id="296"/>
            <p14:sldId id="297"/>
            <p14:sldId id="305"/>
            <p14:sldId id="306"/>
            <p14:sldId id="307"/>
            <p14:sldId id="310"/>
            <p14:sldId id="309"/>
            <p14:sldId id="313"/>
            <p14:sldId id="312"/>
            <p14:sldId id="316"/>
            <p14:sldId id="315"/>
            <p14:sldId id="317"/>
            <p14:sldId id="318"/>
            <p14:sldId id="319"/>
            <p14:sldId id="326"/>
            <p14:sldId id="342"/>
            <p14:sldId id="324"/>
            <p14:sldId id="325"/>
            <p14:sldId id="327"/>
            <p14:sldId id="330"/>
            <p14:sldId id="331"/>
            <p14:sldId id="334"/>
            <p14:sldId id="333"/>
            <p14:sldId id="337"/>
            <p14:sldId id="336"/>
            <p14:sldId id="340"/>
            <p14:sldId id="339"/>
            <p14:sldId id="341"/>
            <p14:sldId id="322"/>
            <p14:sldId id="323"/>
            <p14:sldId id="328"/>
            <p14:sldId id="329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26160435067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PTLabsMagnifyShape201506261604350711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26160435088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PTLabsMagnifyAreaGroup2015062616043536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10648" r="51707" b="53559"/>
          <a:stretch>
            <a:fillRect/>
          </a:stretch>
        </p:blipFill>
        <p:spPr bwMode="auto">
          <a:xfrm>
            <a:off x="0" y="10"/>
            <a:ext cx="9144000" cy="685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MagnifyAreaGroup2015062616043536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018" y="-2040158"/>
            <a:ext cx="25546182" cy="1916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PTLabsMagnifyAreaGroup201506261604353611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Slide2015062616043538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10648" r="51707" b="53559"/>
          <a:stretch>
            <a:fillRect/>
          </a:stretch>
        </p:blipFill>
        <p:spPr bwMode="auto">
          <a:xfrm>
            <a:off x="1142747" y="730098"/>
            <a:ext cx="3272973" cy="245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35379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802967 0.1072864 0.09802967 0.1072864 0.1960593 0.2145729 E" pathEditMode="relative" ptsTypes="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79379" y="2793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802969 -0.1072864 -0.09802969 -0.1072864 -0.1960594 -0.2145729 E" pathEditMode="relative" ptsTypes="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1817561259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181756125960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181756126090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181756126220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181756126330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1817561265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10242" name="PPTLabsMagnifyAreaGroup201506181756129260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18175612948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817561294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294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PTLabsMagnifyAreaGroup201506181756129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296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286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PTLabsMagnifyAreaGroup2015061817561292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292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300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10" dur="1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0242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1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0242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26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LabsMagnifyAreaGroup201506181756132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5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28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Zoom To Area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“Zoom To Area”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62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LabsMagnifyAreaGroup2015061817561324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324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64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10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1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61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LabsMagnifyAreaGroup2015061817561358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625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96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LabsMagnifyAreaGroup2015061817561358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358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98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10" dur="1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18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948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PTLabsMagnifyAreaGroup201506181756139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96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5061817561398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13314" name="PPTLabsMagnifyAreaGroup2015061817561392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Group2015061817561392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9559" y="-7090474"/>
            <a:ext cx="18597966" cy="139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400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" dur="1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3314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7" dur="4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1331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</a:t>
            </a:r>
            <a:r>
              <a:rPr lang="en-SG" dirty="0" smtClean="0"/>
              <a:t>True</a:t>
            </a:r>
            <a:endParaRPr lang="en-SG" dirty="0"/>
          </a:p>
          <a:p>
            <a:r>
              <a:rPr lang="en-SG" dirty="0"/>
              <a:t>Put all zoom effects on separate slides: False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1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26160415739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261604157454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261604157594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261604157744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261604157824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2616041580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34" name="PPTLabsMagnifyAreaGroup2015062616041715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PTLabsMagnifyAreaGroup2015062616041715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9559" y="-7090474"/>
            <a:ext cx="18597966" cy="139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PTLabsMagnifyAreaGroup2015062616041715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PTLabsMagnifyAreaGroup2015062616041681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PTLabsMagnifyAreaGroup2015062616041681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PTLabsMagnifyAreaGroup201506261604168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PTLabsMagnifyAreaGroup20150626160416467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PTLabsMagnifyAreaGroup20150626160416467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PTLabsMagnifyAreaGroup2015062616041646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PTLabsMagnifyAreaGroup20150626160416080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PTLabsMagnifyAreaGroup20150626160416080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PTLabsMagnifyAreaGroup2015062616041608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9218" name="PPTLabsMagnifyAreaGroup201506261604160804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26160416129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2616041610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34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" fill="hold"/>
                                        <p:tgtEl>
                                          <p:spTgt spid="23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"/>
                            </p:stCondLst>
                            <p:childTnLst>
                              <p:par>
                                <p:cTn id="4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4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400" fill="hold"/>
                                        <p:tgtEl>
                                          <p:spTgt spid="23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59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" fill="hold"/>
                                        <p:tgtEl>
                                          <p:spTgt spid="2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"/>
                            </p:stCondLst>
                            <p:childTnLst>
                              <p:par>
                                <p:cTn id="6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6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400" fill="hold"/>
                                        <p:tgtEl>
                                          <p:spTgt spid="2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1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84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"/>
                            </p:stCondLst>
                            <p:childTnLst>
                              <p:par>
                                <p:cTn id="9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9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9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1" fill="hold"/>
                                        <p:tgtEl>
                                          <p:spTgt spid="34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400" fill="hold"/>
                                        <p:tgtEl>
                                          <p:spTgt spid="3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</a:t>
            </a:r>
            <a:r>
              <a:rPr lang="en-SG" dirty="0" smtClean="0"/>
              <a:t>True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37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38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2616035977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261603597850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261603597980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261603598110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261603598180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2616035984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122" name="PPTLabsMagnifyAreaGroup201506261604001101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2616040014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6" t="7761" r="46646" b="49811"/>
          <a:stretch>
            <a:fillRect/>
          </a:stretch>
        </p:blipFill>
        <p:spPr bwMode="auto">
          <a:xfrm>
            <a:off x="998925" y="532115"/>
            <a:ext cx="3879657" cy="290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26160400132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7 0.1051338 0.089307 0.1051338 0.178614 0.2102676 E" pathEditMode="relative" ptsTypes="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691" y="23569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2616040014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LabsMagnifyAreaGroup201506261604001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0158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2616040048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LabsMagnifyAreaGroup20150626160400110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26160400110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616040049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10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18" dur="4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2616040046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LabsMagnifyAreaGroup201506261604004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5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0478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26160400819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LabsMagnifyAreaGroup2015062616040043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2616040043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616040083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1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10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14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18" dur="4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2616040080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PTLabsMagnifyAreaGroup201506261604007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0815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2616040116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PTLabsMagnifyAreaGroup2015062616040077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2616040077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616040117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10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18" dur="4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2616040114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LabsMagnifyAreaGroup201506261604011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1158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2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5062616040118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8194" name="PPTLabsMagnifyAreaGroup2015062616040111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5" t="50829" r="29164"/>
          <a:stretch>
            <a:fillRect/>
          </a:stretch>
        </p:blipFill>
        <p:spPr bwMode="auto">
          <a:xfrm>
            <a:off x="0" y="-5"/>
            <a:ext cx="9144000" cy="685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1201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</a:t>
            </a:r>
            <a:r>
              <a:rPr lang="en-SG" dirty="0" smtClean="0"/>
              <a:t>False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4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2616034149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261603415007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261603415207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261603415207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261603415307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2616034155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34" name="PPTLabsMagnifyAreaGroup2015062616034287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5" t="50829" r="29164"/>
          <a:stretch>
            <a:fillRect/>
          </a:stretch>
        </p:blipFill>
        <p:spPr bwMode="auto">
          <a:xfrm>
            <a:off x="0" y="-5"/>
            <a:ext cx="9144000" cy="685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PTLabsMagnifyAreaGroup2015062616034287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PTLabsMagnifyAreaGroup20150626160342538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PTLabsMagnifyAreaGroup20150626160342538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PTLabsMagnifyAreaGroup2015062616034253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PTLabsMagnifyAreaGroup2015062616034215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PTLabsMagnifyAreaGroup2015062616034215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PTLabsMagnifyAreaGroup2015062616034215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PTLabsMagnifyAreaGroup20150626160341830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PTLabsMagnifyAreaGroup20150626160341830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PTLabsMagnifyAreaGroup201506261603418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1026" name="PPTLabsMagnifyAreaGroup201506261603418302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2616034186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6" t="7761" r="46646" b="49811"/>
          <a:stretch>
            <a:fillRect/>
          </a:stretch>
        </p:blipFill>
        <p:spPr bwMode="auto">
          <a:xfrm>
            <a:off x="998925" y="532115"/>
            <a:ext cx="3879657" cy="290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2616034185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7 0.1051338 0.089307 0.1051338 0.178614 0.2102676 E" pathEditMode="relative" ptsTypes="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691" y="23569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36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" fill="hold"/>
                                        <p:tgtEl>
                                          <p:spTgt spid="23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4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400" fill="hold"/>
                                        <p:tgtEl>
                                          <p:spTgt spid="23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61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" fill="hold"/>
                                        <p:tgtEl>
                                          <p:spTgt spid="2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6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400" fill="hold"/>
                                        <p:tgtEl>
                                          <p:spTgt spid="2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86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"/>
                            </p:stCondLst>
                            <p:childTnLst>
                              <p:par>
                                <p:cTn id="9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9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1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1817441272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PTLabsMagnifyShape201506181744127318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1817441276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PTLabsMagnifyAreaGroup201506181744130398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Slide20150618174413067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4413059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441306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PTLabsMagnifyAreaGroup201506181744130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018" y="-2040158"/>
            <a:ext cx="25546182" cy="1916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4413084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50618174413089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PTLabsMagnifyAreaGroup20150618174413039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Group20150618174413039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792" y="-2040575"/>
            <a:ext cx="25550360" cy="1916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4413106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0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8333 0.599564 C 0.2739166 0.299782 0.2739166 0.299782 0 0 E" pathEditMode="relative" ptsTypes="">
                                      <p:cBhvr>
                                        <p:cTn id="17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 these settings:</a:t>
            </a:r>
          </a:p>
          <a:p>
            <a:r>
              <a:rPr lang="en-SG" dirty="0" smtClean="0"/>
              <a:t>Include Slide Background: False</a:t>
            </a:r>
          </a:p>
          <a:p>
            <a:r>
              <a:rPr lang="en-SG" dirty="0" smtClean="0"/>
              <a:t>Put all zoom effects on separate slides: False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340</Words>
  <Application>Microsoft Office PowerPoint</Application>
  <PresentationFormat>On-screen Show (4:3)</PresentationFormat>
  <Paragraphs>97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Main feature</vt:lpstr>
      <vt:lpstr>Sub feature</vt:lpstr>
      <vt:lpstr>PowerPointLabs Test Cases</vt:lpstr>
      <vt:lpstr>Zoom To Area</vt:lpstr>
      <vt:lpstr>Zoom to Area:: Single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Single Shape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63</cp:revision>
  <dcterms:created xsi:type="dcterms:W3CDTF">2014-01-22T00:01:33Z</dcterms:created>
  <dcterms:modified xsi:type="dcterms:W3CDTF">2015-06-26T08:59:12Z</dcterms:modified>
</cp:coreProperties>
</file>