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7" r:id="rId8"/>
    <p:sldId id="260" r:id="rId9"/>
    <p:sldId id="264" r:id="rId10"/>
    <p:sldId id="262" r:id="rId11"/>
    <p:sldId id="263" r:id="rId12"/>
    <p:sldId id="268" r:id="rId13"/>
    <p:sldId id="271" r:id="rId14"/>
    <p:sldId id="270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C0F28-6385-41F4-A1F3-DBF7FA4A471A}">
          <p14:sldIdLst>
            <p14:sldId id="256"/>
          </p14:sldIdLst>
        </p14:section>
        <p14:section name="Align Examples" id="{85037BE3-C2E2-4EF1-99E2-59D702BA4732}">
          <p14:sldIdLst>
            <p14:sldId id="257"/>
          </p14:sldIdLst>
        </p14:section>
        <p14:section name="Adjoin Examples" id="{7BE9DDD8-1D70-4BA1-9656-A8A2106EE72A}">
          <p14:sldIdLst>
            <p14:sldId id="258"/>
          </p14:sldIdLst>
        </p14:section>
        <p14:section name="Distribute Examples" id="{4079B099-2968-4624-AACE-960FF55B4A6B}">
          <p14:sldIdLst>
            <p14:sldId id="261"/>
            <p14:sldId id="265"/>
            <p14:sldId id="266"/>
            <p14:sldId id="267"/>
            <p14:sldId id="260"/>
            <p14:sldId id="264"/>
            <p14:sldId id="262"/>
          </p14:sldIdLst>
        </p14:section>
        <p14:section name="Reorder Examples" id="{BDED1C15-35DA-43E2-80DA-0B933CA35937}">
          <p14:sldIdLst>
            <p14:sldId id="263"/>
            <p14:sldId id="268"/>
            <p14:sldId id="271"/>
            <p14:sldId id="270"/>
          </p14:sldIdLst>
        </p14:section>
        <p14:section name="Reorientate Examples" id="{4A482D7B-9B3A-4FF0-8688-EA99AC27633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4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for Positions 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8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9"/>
          <a:stretch/>
        </p:blipFill>
        <p:spPr bwMode="auto">
          <a:xfrm>
            <a:off x="1346464" y="1295400"/>
            <a:ext cx="6415087" cy="43058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750484" y="1714500"/>
            <a:ext cx="533400" cy="533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6707717" y="4457700"/>
            <a:ext cx="838200" cy="838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4025900" y="14351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6936317" y="17907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686984" y="3098800"/>
            <a:ext cx="660400" cy="660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356100" y="3213100"/>
            <a:ext cx="431800" cy="4318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936317" y="32385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471084" y="43307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32300" y="4737100"/>
            <a:ext cx="279400" cy="2794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9076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Canada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5900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8709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Mexico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7907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3222599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Female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4647168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N/A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Grid, equalize space between object centers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4859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Swap</a:t>
            </a:r>
            <a:endParaRPr lang="en-SG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04" y="3617959"/>
            <a:ext cx="400050" cy="561975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6764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16764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540916" y="1676400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16764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06538"/>
            <a:ext cx="1561826" cy="1539724"/>
          </a:xfrm>
          <a:prstGeom prst="rect">
            <a:avLst/>
          </a:prstGeom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48006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48006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7391400" y="4030738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48006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16" y="4800600"/>
            <a:ext cx="1561826" cy="1539724"/>
          </a:xfrm>
          <a:prstGeom prst="rect">
            <a:avLst/>
          </a:prstGeom>
        </p:spPr>
      </p:pic>
      <p:sp>
        <p:nvSpPr>
          <p:cNvPr id="32" name="Down Arrow 62"/>
          <p:cNvSpPr/>
          <p:nvPr/>
        </p:nvSpPr>
        <p:spPr>
          <a:xfrm>
            <a:off x="3978929" y="336066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Cyclic Swap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69067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    15</a:t>
            </a:r>
            <a:endParaRPr lang="en-US" dirty="0"/>
          </a:p>
        </p:txBody>
      </p:sp>
      <p:sp>
        <p:nvSpPr>
          <p:cNvPr id="580" name="Rectangle 579"/>
          <p:cNvSpPr/>
          <p:nvPr/>
        </p:nvSpPr>
        <p:spPr>
          <a:xfrm>
            <a:off x="1269067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    15</a:t>
            </a:r>
            <a:endParaRPr lang="en-US" dirty="0"/>
          </a:p>
        </p:txBody>
      </p:sp>
      <p:sp>
        <p:nvSpPr>
          <p:cNvPr id="582" name="Rectangle 581"/>
          <p:cNvSpPr/>
          <p:nvPr/>
        </p:nvSpPr>
        <p:spPr>
          <a:xfrm>
            <a:off x="1269067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D    13</a:t>
            </a:r>
            <a:endParaRPr lang="en-US" dirty="0"/>
          </a:p>
        </p:txBody>
      </p:sp>
      <p:sp>
        <p:nvSpPr>
          <p:cNvPr id="583" name="Rectangle 582"/>
          <p:cNvSpPr/>
          <p:nvPr/>
        </p:nvSpPr>
        <p:spPr>
          <a:xfrm>
            <a:off x="1269067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B    11</a:t>
            </a:r>
            <a:endParaRPr lang="en-US" dirty="0"/>
          </a:p>
        </p:txBody>
      </p:sp>
      <p:sp>
        <p:nvSpPr>
          <p:cNvPr id="600" name="Rectangle 599"/>
          <p:cNvSpPr/>
          <p:nvPr/>
        </p:nvSpPr>
        <p:spPr>
          <a:xfrm>
            <a:off x="5741333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    15</a:t>
            </a:r>
            <a:endParaRPr lang="en-US" dirty="0"/>
          </a:p>
        </p:txBody>
      </p:sp>
      <p:sp>
        <p:nvSpPr>
          <p:cNvPr id="601" name="Rectangle 600"/>
          <p:cNvSpPr/>
          <p:nvPr/>
        </p:nvSpPr>
        <p:spPr>
          <a:xfrm>
            <a:off x="5741333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    15</a:t>
            </a:r>
            <a:endParaRPr lang="en-US" dirty="0"/>
          </a:p>
        </p:txBody>
      </p:sp>
      <p:sp>
        <p:nvSpPr>
          <p:cNvPr id="602" name="Rectangle 601"/>
          <p:cNvSpPr/>
          <p:nvPr/>
        </p:nvSpPr>
        <p:spPr>
          <a:xfrm>
            <a:off x="5741333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D    13</a:t>
            </a:r>
            <a:endParaRPr lang="en-US" dirty="0"/>
          </a:p>
        </p:txBody>
      </p:sp>
      <p:sp>
        <p:nvSpPr>
          <p:cNvPr id="603" name="Rectangle 602"/>
          <p:cNvSpPr/>
          <p:nvPr/>
        </p:nvSpPr>
        <p:spPr>
          <a:xfrm>
            <a:off x="5741333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B    17</a:t>
            </a:r>
            <a:endParaRPr lang="en-US" dirty="0"/>
          </a:p>
        </p:txBody>
      </p:sp>
      <p:sp>
        <p:nvSpPr>
          <p:cNvPr id="608" name="Rectangle 607"/>
          <p:cNvSpPr/>
          <p:nvPr/>
        </p:nvSpPr>
        <p:spPr>
          <a:xfrm>
            <a:off x="1269067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    19</a:t>
            </a:r>
            <a:endParaRPr lang="en-US" dirty="0"/>
          </a:p>
        </p:txBody>
      </p:sp>
      <p:sp>
        <p:nvSpPr>
          <p:cNvPr id="609" name="Rectangle 608"/>
          <p:cNvSpPr/>
          <p:nvPr/>
        </p:nvSpPr>
        <p:spPr>
          <a:xfrm>
            <a:off x="5741333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   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Cyclic Swap by clicking order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36771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    15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36771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    16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736771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D    13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36771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B    20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36771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    19</a:t>
            </a:r>
            <a:endParaRPr lang="en-US" dirty="0"/>
          </a:p>
        </p:txBody>
      </p:sp>
      <p:sp>
        <p:nvSpPr>
          <p:cNvPr id="314" name="Rectangle 313"/>
          <p:cNvSpPr/>
          <p:nvPr/>
        </p:nvSpPr>
        <p:spPr>
          <a:xfrm>
            <a:off x="1273629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B    20</a:t>
            </a:r>
            <a:endParaRPr lang="en-US" dirty="0"/>
          </a:p>
        </p:txBody>
      </p:sp>
      <p:sp>
        <p:nvSpPr>
          <p:cNvPr id="315" name="Rectangle 314"/>
          <p:cNvSpPr/>
          <p:nvPr/>
        </p:nvSpPr>
        <p:spPr>
          <a:xfrm>
            <a:off x="1273629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    19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1273629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    16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273629" y="3538943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    15</a:t>
            </a:r>
            <a:endParaRPr lang="en-US" dirty="0"/>
          </a:p>
        </p:txBody>
      </p:sp>
      <p:sp>
        <p:nvSpPr>
          <p:cNvPr id="318" name="Rectangle 317"/>
          <p:cNvSpPr/>
          <p:nvPr/>
        </p:nvSpPr>
        <p:spPr>
          <a:xfrm>
            <a:off x="1273629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D   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8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Repack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2954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2133600" y="12954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4092351" y="12954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271040" y="12954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211879" y="470535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074666" y="470535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5033304" y="470535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785366" y="470535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191000" y="3581400"/>
            <a:ext cx="0" cy="6858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1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5254337" y="2713954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6" name="Rounded Rectangle 15"/>
          <p:cNvSpPr/>
          <p:nvPr/>
        </p:nvSpPr>
        <p:spPr>
          <a:xfrm>
            <a:off x="1371600" y="2875592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 smtClean="0"/>
              <a:t>Visuals</a:t>
            </a:r>
            <a:endParaRPr lang="en-SG" sz="1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371601" y="3408991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 smtClean="0"/>
              <a:t>Structure</a:t>
            </a:r>
            <a:endParaRPr lang="en-SG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371600" y="3888369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 smtClean="0"/>
              <a:t>Message</a:t>
            </a:r>
            <a:endParaRPr lang="en-SG" sz="1600" b="1" dirty="0"/>
          </a:p>
        </p:txBody>
      </p:sp>
      <p:sp>
        <p:nvSpPr>
          <p:cNvPr id="20" name="Flowchart: Connector 19"/>
          <p:cNvSpPr/>
          <p:nvPr/>
        </p:nvSpPr>
        <p:spPr>
          <a:xfrm>
            <a:off x="5474854" y="2917732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9" name="Flowchart: Connector 18"/>
          <p:cNvSpPr/>
          <p:nvPr/>
        </p:nvSpPr>
        <p:spPr>
          <a:xfrm>
            <a:off x="5714999" y="3157877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6904183" y="2963914"/>
            <a:ext cx="1066800" cy="292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Message</a:t>
            </a:r>
            <a:endParaRPr lang="en-SG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6904184" y="2602324"/>
            <a:ext cx="1066800" cy="292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6904183" y="2220384"/>
            <a:ext cx="1066800" cy="2923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Visuals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362699" y="2404837"/>
            <a:ext cx="541484" cy="369350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6362699" y="2724635"/>
            <a:ext cx="543217" cy="257752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6362699" y="3077158"/>
            <a:ext cx="543217" cy="268218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1371600" y="1973315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Align bottom, left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366615" y="1744715"/>
            <a:ext cx="12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Align to point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811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676400" y="19431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2209800" y="22479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743200" y="25527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495799" y="28575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676401" y="44577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2971801" y="44577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3962400" y="44577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6220966" y="44577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1672683" y="990600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Vertical adjoin</a:t>
            </a:r>
            <a:endParaRPr lang="en-SG" sz="1400" dirty="0"/>
          </a:p>
        </p:txBody>
      </p:sp>
      <p:sp>
        <p:nvSpPr>
          <p:cNvPr id="13" name="TextBox 27"/>
          <p:cNvSpPr txBox="1"/>
          <p:nvPr/>
        </p:nvSpPr>
        <p:spPr>
          <a:xfrm>
            <a:off x="1676400" y="39624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Horizontal adjoin + align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16386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4636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09736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Horizontal distribute, equalize width between objects</a:t>
            </a:r>
            <a:endParaRPr lang="en-SG" sz="1400" dirty="0"/>
          </a:p>
        </p:txBody>
      </p:sp>
      <p:sp>
        <p:nvSpPr>
          <p:cNvPr id="15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2"/>
          <p:cNvSpPr>
            <a:spLocks noChangeAspect="1"/>
          </p:cNvSpPr>
          <p:nvPr/>
        </p:nvSpPr>
        <p:spPr>
          <a:xfrm>
            <a:off x="2277591" y="5492750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643465" y="3924154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Distribute between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and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objects.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1420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609507" y="34600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34720" y="34600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32950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76455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68535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4053238" y="34600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945698" y="32950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902555" y="32950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9022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0721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54559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885502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5003" y="19220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5003" y="435166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10 at 4.4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2753420"/>
            <a:ext cx="787400" cy="8636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spect="1"/>
          </p:cNvSpPr>
          <p:nvPr/>
        </p:nvSpPr>
        <p:spPr>
          <a:xfrm>
            <a:off x="2277591" y="5492751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3" name="Rectangle 1"/>
          <p:cNvSpPr>
            <a:spLocks noChangeAspect="1"/>
          </p:cNvSpPr>
          <p:nvPr/>
        </p:nvSpPr>
        <p:spPr>
          <a:xfrm>
            <a:off x="879204" y="2390876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ectangle 2"/>
          <p:cNvSpPr>
            <a:spLocks noChangeAspect="1"/>
          </p:cNvSpPr>
          <p:nvPr/>
        </p:nvSpPr>
        <p:spPr>
          <a:xfrm>
            <a:off x="1147890" y="2169557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>
            <a:spLocks noChangeAspect="1"/>
          </p:cNvSpPr>
          <p:nvPr/>
        </p:nvSpPr>
        <p:spPr>
          <a:xfrm>
            <a:off x="2546277" y="1370643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4"/>
          <p:cNvSpPr>
            <a:spLocks noChangeAspect="1"/>
          </p:cNvSpPr>
          <p:nvPr/>
        </p:nvSpPr>
        <p:spPr>
          <a:xfrm>
            <a:off x="4805679" y="571728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 noChangeAspect="1"/>
          </p:cNvSpPr>
          <p:nvPr/>
        </p:nvSpPr>
        <p:spPr>
          <a:xfrm>
            <a:off x="6472751" y="350409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2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583404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324600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287252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Grid, equalize space between edges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643467" y="36576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91701" y="36576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950452" y="36576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7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429741" y="3048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894301" y="3048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870998" y="3048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483360" y="3048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1524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679510" y="43434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2242" y="43434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32890" y="43434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109800" y="43434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12510" y="41910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4229100" y="2667000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148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Examples for Positions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for Positions Lab</dc:title>
  <dc:creator>Damith Chatura Rajapakse</dc:creator>
  <cp:lastModifiedBy>victorhz</cp:lastModifiedBy>
  <cp:revision>26</cp:revision>
  <dcterms:created xsi:type="dcterms:W3CDTF">2006-08-16T00:00:00Z</dcterms:created>
  <dcterms:modified xsi:type="dcterms:W3CDTF">2016-04-10T11:01:08Z</dcterms:modified>
</cp:coreProperties>
</file>