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1"/>
  </p:notesMasterIdLst>
  <p:sldIdLst>
    <p:sldId id="287" r:id="rId4"/>
    <p:sldId id="256" r:id="rId5"/>
    <p:sldId id="296" r:id="rId6"/>
    <p:sldId id="310" r:id="rId7"/>
    <p:sldId id="311" r:id="rId8"/>
    <p:sldId id="305" r:id="rId9"/>
    <p:sldId id="312" r:id="rId10"/>
    <p:sldId id="319" r:id="rId11"/>
    <p:sldId id="317" r:id="rId12"/>
    <p:sldId id="315" r:id="rId13"/>
    <p:sldId id="342" r:id="rId14"/>
    <p:sldId id="321" r:id="rId15"/>
    <p:sldId id="323" r:id="rId16"/>
    <p:sldId id="343" r:id="rId17"/>
    <p:sldId id="325" r:id="rId18"/>
    <p:sldId id="326" r:id="rId19"/>
    <p:sldId id="340" r:id="rId20"/>
    <p:sldId id="328" r:id="rId21"/>
    <p:sldId id="329" r:id="rId22"/>
    <p:sldId id="341" r:id="rId23"/>
    <p:sldId id="331" r:id="rId24"/>
    <p:sldId id="332" r:id="rId25"/>
    <p:sldId id="333" r:id="rId26"/>
    <p:sldId id="334" r:id="rId27"/>
    <p:sldId id="292" r:id="rId28"/>
    <p:sldId id="293" r:id="rId29"/>
    <p:sldId id="31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Crop" id="{A3A2B0AB-762C-4281-AA7B-EF7E134E0DC4}">
          <p14:sldIdLst>
            <p14:sldId id="256"/>
            <p14:sldId id="296"/>
            <p14:sldId id="310"/>
            <p14:sldId id="311"/>
            <p14:sldId id="305"/>
            <p14:sldId id="312"/>
            <p14:sldId id="319"/>
            <p14:sldId id="317"/>
            <p14:sldId id="315"/>
            <p14:sldId id="342"/>
            <p14:sldId id="321"/>
            <p14:sldId id="323"/>
            <p14:sldId id="343"/>
            <p14:sldId id="325"/>
            <p14:sldId id="326"/>
            <p14:sldId id="340"/>
            <p14:sldId id="328"/>
            <p14:sldId id="329"/>
            <p14:sldId id="341"/>
            <p14:sldId id="331"/>
            <p14:sldId id="332"/>
            <p14:sldId id="333"/>
            <p14:sldId id="334"/>
            <p14:sldId id="292"/>
            <p14:sldId id="29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3/12/2017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Jamos\AppData\Local\Temp\\shape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01139">
            <a:off x="1214509" y="-1014823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  <p:pic>
        <p:nvPicPr>
          <p:cNvPr id="2" name="selectMe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59"/>
          <a:stretch/>
        </p:blipFill>
        <p:spPr>
          <a:xfrm>
            <a:off x="838200" y="0"/>
            <a:ext cx="5324619" cy="32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4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rotated picture crosses multiple edges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086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01139">
            <a:off x="-2486958" y="373922"/>
            <a:ext cx="9593813" cy="641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8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  <p:pic>
        <p:nvPicPr>
          <p:cNvPr id="6" name="selectMe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6" t="18662" b="21353"/>
          <a:stretch/>
        </p:blipFill>
        <p:spPr>
          <a:xfrm>
            <a:off x="0" y="0"/>
            <a:ext cx="7896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3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multiple pictures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31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7400" y="1143000"/>
            <a:ext cx="4571163" cy="3057858"/>
          </a:xfrm>
          <a:prstGeom prst="rect">
            <a:avLst/>
          </a:prstGeom>
        </p:spPr>
      </p:pic>
      <p:pic>
        <p:nvPicPr>
          <p:cNvPr id="4" name="selectMe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63" y="-1914858"/>
            <a:ext cx="4571163" cy="3057858"/>
          </a:xfrm>
          <a:prstGeom prst="rect">
            <a:avLst/>
          </a:prstGeom>
        </p:spPr>
      </p:pic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26" y="1143000"/>
            <a:ext cx="4571163" cy="3057858"/>
          </a:xfrm>
          <a:prstGeom prst="rect">
            <a:avLst/>
          </a:prstGeom>
        </p:spPr>
      </p:pic>
      <p:pic>
        <p:nvPicPr>
          <p:cNvPr id="6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63" y="4200858"/>
            <a:ext cx="4571163" cy="30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1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8"/>
          <a:stretch/>
        </p:blipFill>
        <p:spPr>
          <a:xfrm>
            <a:off x="0" y="1143000"/>
            <a:ext cx="2513762" cy="3057858"/>
          </a:xfrm>
          <a:prstGeom prst="rect">
            <a:avLst/>
          </a:prstGeom>
        </p:spPr>
      </p:pic>
      <p:pic>
        <p:nvPicPr>
          <p:cNvPr id="4" name="selectMe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21"/>
          <a:stretch/>
        </p:blipFill>
        <p:spPr>
          <a:xfrm>
            <a:off x="2526463" y="0"/>
            <a:ext cx="4571163" cy="1143000"/>
          </a:xfrm>
          <a:prstGeom prst="rect">
            <a:avLst/>
          </a:prstGeom>
        </p:spPr>
      </p:pic>
      <p:pic>
        <p:nvPicPr>
          <p:cNvPr id="5" name="selectMe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11"/>
          <a:stretch/>
        </p:blipFill>
        <p:spPr>
          <a:xfrm>
            <a:off x="7110325" y="1143000"/>
            <a:ext cx="2033674" cy="3057858"/>
          </a:xfrm>
          <a:prstGeom prst="rect">
            <a:avLst/>
          </a:prstGeom>
        </p:spPr>
      </p:pic>
      <p:pic>
        <p:nvPicPr>
          <p:cNvPr id="6" name="selectMe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04"/>
          <a:stretch/>
        </p:blipFill>
        <p:spPr>
          <a:xfrm>
            <a:off x="2526463" y="4200858"/>
            <a:ext cx="4571163" cy="2657142"/>
          </a:xfrm>
          <a:prstGeom prst="rect">
            <a:avLst/>
          </a:prstGeom>
        </p:spPr>
      </p:pic>
      <p:sp>
        <p:nvSpPr>
          <p:cNvPr id="7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2121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multiple pictures rotated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7250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lectMe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396">
            <a:off x="-2057400" y="1143000"/>
            <a:ext cx="4571163" cy="3057858"/>
          </a:xfrm>
          <a:prstGeom prst="rect">
            <a:avLst/>
          </a:prstGeom>
        </p:spPr>
      </p:pic>
      <p:pic>
        <p:nvPicPr>
          <p:cNvPr id="4" name="selectMe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396">
            <a:off x="2526463" y="-1914858"/>
            <a:ext cx="4571163" cy="3057858"/>
          </a:xfrm>
          <a:prstGeom prst="rect">
            <a:avLst/>
          </a:prstGeom>
        </p:spPr>
      </p:pic>
      <p:pic>
        <p:nvPicPr>
          <p:cNvPr id="5" name="selectMe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396">
            <a:off x="7110326" y="1143000"/>
            <a:ext cx="4571163" cy="3057858"/>
          </a:xfrm>
          <a:prstGeom prst="rect">
            <a:avLst/>
          </a:prstGeom>
        </p:spPr>
      </p:pic>
      <p:pic>
        <p:nvPicPr>
          <p:cNvPr id="6" name="selectMe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8396">
            <a:off x="2526463" y="4200858"/>
            <a:ext cx="4571163" cy="30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8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Crop To Slide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picture(s).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it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“Crop to Slide”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lectMe4"/>
          <p:cNvPicPr>
            <a:picLocks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0" r="-1"/>
          <a:stretch/>
        </p:blipFill>
        <p:spPr>
          <a:xfrm>
            <a:off x="0" y="102343"/>
            <a:ext cx="2976956" cy="5139170"/>
          </a:xfrm>
          <a:prstGeom prst="rect">
            <a:avLst/>
          </a:prstGeom>
        </p:spPr>
      </p:pic>
      <p:pic>
        <p:nvPicPr>
          <p:cNvPr id="7" name="selectMe3"/>
          <p:cNvPicPr>
            <a:picLocks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09" b="1"/>
          <a:stretch/>
        </p:blipFill>
        <p:spPr>
          <a:xfrm>
            <a:off x="2063270" y="0"/>
            <a:ext cx="5497549" cy="2183656"/>
          </a:xfrm>
          <a:prstGeom prst="rect">
            <a:avLst/>
          </a:prstGeom>
        </p:spPr>
      </p:pic>
      <p:pic>
        <p:nvPicPr>
          <p:cNvPr id="8" name="selectMe2"/>
          <p:cNvPicPr>
            <a:picLocks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82"/>
          <a:stretch/>
        </p:blipFill>
        <p:spPr>
          <a:xfrm>
            <a:off x="6647133" y="102343"/>
            <a:ext cx="2496867" cy="5139170"/>
          </a:xfrm>
          <a:prstGeom prst="rect">
            <a:avLst/>
          </a:prstGeom>
        </p:spPr>
      </p:pic>
      <p:pic>
        <p:nvPicPr>
          <p:cNvPr id="9" name="selectMe1"/>
          <p:cNvPicPr>
            <a:picLocks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7"/>
          <a:stretch/>
        </p:blipFill>
        <p:spPr>
          <a:xfrm>
            <a:off x="2063270" y="3160202"/>
            <a:ext cx="5497549" cy="3697798"/>
          </a:xfrm>
          <a:prstGeom prst="rect">
            <a:avLst/>
          </a:prstGeom>
        </p:spPr>
      </p:pic>
      <p:sp>
        <p:nvSpPr>
          <p:cNvPr id="10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3838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non-picture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Gives error message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051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lectMe"/>
          <p:cNvSpPr/>
          <p:nvPr/>
        </p:nvSpPr>
        <p:spPr>
          <a:xfrm>
            <a:off x="2514600" y="1828800"/>
            <a:ext cx="2971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584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nothing selected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Gives error message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8707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73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picture in slide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23487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picture crosses edge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669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914400"/>
            <a:ext cx="4572000" cy="3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8" b="-1"/>
          <a:stretch/>
        </p:blipFill>
        <p:spPr>
          <a:xfrm>
            <a:off x="914400" y="0"/>
            <a:ext cx="4572000" cy="2144018"/>
          </a:xfrm>
          <a:prstGeom prst="rect">
            <a:avLst/>
          </a:prstGeom>
        </p:spPr>
      </p:pic>
      <p:sp>
        <p:nvSpPr>
          <p:cNvPr id="4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011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picture crosses multiple edges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30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400" y="-2819400"/>
            <a:ext cx="12420600" cy="830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3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lect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7" t="33933" r="12884"/>
          <a:stretch/>
        </p:blipFill>
        <p:spPr>
          <a:xfrm>
            <a:off x="0" y="0"/>
            <a:ext cx="9144000" cy="5489302"/>
          </a:xfrm>
          <a:prstGeom prst="rect">
            <a:avLst/>
          </a:prstGeom>
        </p:spPr>
      </p:pic>
      <p:sp>
        <p:nvSpPr>
          <p:cNvPr id="3" name="text"/>
          <p:cNvSpPr txBox="1"/>
          <p:nvPr/>
        </p:nvSpPr>
        <p:spPr>
          <a:xfrm>
            <a:off x="8101022" y="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Expected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824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Crop:: rotated picture crosses one edge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570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144</Words>
  <Application>Microsoft Office PowerPoint</Application>
  <PresentationFormat>On-screen Show (4:3)</PresentationFormat>
  <Paragraphs>26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Crop To Slide</vt:lpstr>
      <vt:lpstr>Auto Crop:: picture crosses edge</vt:lpstr>
      <vt:lpstr>PowerPoint Presentation</vt:lpstr>
      <vt:lpstr>PowerPoint Presentation</vt:lpstr>
      <vt:lpstr>Auto Crop:: picture crosses multiple edges</vt:lpstr>
      <vt:lpstr>PowerPoint Presentation</vt:lpstr>
      <vt:lpstr>PowerPoint Presentation</vt:lpstr>
      <vt:lpstr>Auto Crop:: rotated picture crosses one edge</vt:lpstr>
      <vt:lpstr>PowerPoint Presentation</vt:lpstr>
      <vt:lpstr>PowerPoint Presentation</vt:lpstr>
      <vt:lpstr>Auto Crop:: rotated picture crosses multiple edges</vt:lpstr>
      <vt:lpstr>PowerPoint Presentation</vt:lpstr>
      <vt:lpstr>PowerPoint Presentation</vt:lpstr>
      <vt:lpstr>Auto Crop:: multiple pictures</vt:lpstr>
      <vt:lpstr>PowerPoint Presentation</vt:lpstr>
      <vt:lpstr>PowerPoint Presentation</vt:lpstr>
      <vt:lpstr>Auto Crop:: multiple pictures rotated</vt:lpstr>
      <vt:lpstr>PowerPoint Presentation</vt:lpstr>
      <vt:lpstr>PowerPoint Presentation</vt:lpstr>
      <vt:lpstr>Auto Crop:: non-picture selected</vt:lpstr>
      <vt:lpstr>PowerPoint Presentation</vt:lpstr>
      <vt:lpstr>Auto Crop:: nothing selected</vt:lpstr>
      <vt:lpstr>PowerPoint Presentation</vt:lpstr>
      <vt:lpstr>Auto Crop:: picture in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Jamos Tay</cp:lastModifiedBy>
  <cp:revision>90</cp:revision>
  <dcterms:created xsi:type="dcterms:W3CDTF">2014-01-22T00:01:33Z</dcterms:created>
  <dcterms:modified xsi:type="dcterms:W3CDTF">2017-03-12T12:07:14Z</dcterms:modified>
</cp:coreProperties>
</file>